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7" r:id="rId2"/>
    <p:sldId id="263" r:id="rId3"/>
    <p:sldId id="265" r:id="rId4"/>
    <p:sldId id="312" r:id="rId5"/>
    <p:sldId id="267" r:id="rId6"/>
    <p:sldId id="326" r:id="rId7"/>
    <p:sldId id="294" r:id="rId8"/>
    <p:sldId id="313" r:id="rId9"/>
    <p:sldId id="264" r:id="rId10"/>
    <p:sldId id="293" r:id="rId11"/>
    <p:sldId id="268" r:id="rId12"/>
    <p:sldId id="292" r:id="rId13"/>
    <p:sldId id="291" r:id="rId14"/>
    <p:sldId id="300" r:id="rId15"/>
    <p:sldId id="299" r:id="rId16"/>
    <p:sldId id="329" r:id="rId17"/>
    <p:sldId id="330" r:id="rId18"/>
    <p:sldId id="331" r:id="rId19"/>
    <p:sldId id="332" r:id="rId20"/>
    <p:sldId id="333" r:id="rId21"/>
    <p:sldId id="334" r:id="rId22"/>
    <p:sldId id="335" r:id="rId23"/>
    <p:sldId id="336" r:id="rId24"/>
    <p:sldId id="273" r:id="rId25"/>
    <p:sldId id="314" r:id="rId26"/>
    <p:sldId id="315" r:id="rId27"/>
    <p:sldId id="269" r:id="rId28"/>
    <p:sldId id="271" r:id="rId29"/>
    <p:sldId id="288" r:id="rId30"/>
    <p:sldId id="328" r:id="rId31"/>
    <p:sldId id="279" r:id="rId32"/>
    <p:sldId id="338" r:id="rId33"/>
    <p:sldId id="278" r:id="rId34"/>
    <p:sldId id="337" r:id="rId35"/>
    <p:sldId id="266" r:id="rId36"/>
    <p:sldId id="280" r:id="rId37"/>
    <p:sldId id="327" r:id="rId38"/>
    <p:sldId id="281" r:id="rId3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00AA44-CD07-4B6E-9273-50CAFBADE0E4}" v="7" dt="2025-08-27T20:09:23.2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94660"/>
  </p:normalViewPr>
  <p:slideViewPr>
    <p:cSldViewPr snapToGrid="0">
      <p:cViewPr varScale="1">
        <p:scale>
          <a:sx n="82" d="100"/>
          <a:sy n="82" d="100"/>
        </p:scale>
        <p:origin x="1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5AD6F-B6B0-4EF0-84E1-115069BE61A8}" type="datetimeFigureOut">
              <a:rPr lang="nl-BE" smtClean="0"/>
              <a:t>26/09/2025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22846-E1DB-4100-BDC5-973101838132}" type="slidenum">
              <a:rPr lang="nl-BE" smtClean="0"/>
              <a:t>‹#›</a:t>
            </a:fld>
            <a:endParaRPr lang="nl-BE"/>
          </a:p>
        </p:txBody>
      </p:sp>
    </p:spTree>
    <p:extLst>
      <p:ext uri="{BB962C8B-B14F-4D97-AF65-F5344CB8AC3E}">
        <p14:creationId xmlns:p14="http://schemas.microsoft.com/office/powerpoint/2010/main" val="1989779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 name="Google Shape;7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1110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9539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4283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9782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9153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9974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0085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8087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8570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230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5144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1650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7164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9412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5181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68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BE" dirty="0" err="1"/>
              <a:t>Section</a:t>
            </a:r>
            <a:r>
              <a:rPr lang="nl-BE" dirty="0"/>
              <a:t> 5.5 </a:t>
            </a:r>
            <a:r>
              <a:rPr lang="nl-BE" dirty="0" err="1"/>
              <a:t>chapter</a:t>
            </a:r>
            <a:r>
              <a:rPr lang="nl-BE" dirty="0"/>
              <a:t> 8.8</a:t>
            </a: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2398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3058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7638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4459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3776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8903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5753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DA39BC3-8672-7391-112E-CD21535C58FC}"/>
            </a:ext>
          </a:extLst>
        </p:cNvPr>
        <p:cNvGrpSpPr/>
        <p:nvPr/>
      </p:nvGrpSpPr>
      <p:grpSpPr>
        <a:xfrm>
          <a:off x="0" y="0"/>
          <a:ext cx="0" cy="0"/>
          <a:chOff x="0" y="0"/>
          <a:chExt cx="0" cy="0"/>
        </a:xfrm>
      </p:grpSpPr>
      <p:sp>
        <p:nvSpPr>
          <p:cNvPr id="85" name="Google Shape;85;p2:notes">
            <a:extLst>
              <a:ext uri="{FF2B5EF4-FFF2-40B4-BE49-F238E27FC236}">
                <a16:creationId xmlns:a16="http://schemas.microsoft.com/office/drawing/2014/main" id="{AAB8D11B-C14E-AFCB-D367-BC0AE48DE35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2:notes">
            <a:extLst>
              <a:ext uri="{FF2B5EF4-FFF2-40B4-BE49-F238E27FC236}">
                <a16:creationId xmlns:a16="http://schemas.microsoft.com/office/drawing/2014/main" id="{557B9F73-E4E7-8EBC-1A6A-F6681B65310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06989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BE" dirty="0" err="1"/>
              <a:t>Observation</a:t>
            </a:r>
            <a:r>
              <a:rPr lang="nl-BE" dirty="0"/>
              <a:t> in single </a:t>
            </a:r>
            <a:r>
              <a:rPr lang="nl-BE" dirty="0" err="1"/>
              <a:t>matceh</a:t>
            </a: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2386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D8FA7D2D-997D-0E44-4342-F0D04415D31B}"/>
            </a:ext>
          </a:extLst>
        </p:cNvPr>
        <p:cNvGrpSpPr/>
        <p:nvPr/>
      </p:nvGrpSpPr>
      <p:grpSpPr>
        <a:xfrm>
          <a:off x="0" y="0"/>
          <a:ext cx="0" cy="0"/>
          <a:chOff x="0" y="0"/>
          <a:chExt cx="0" cy="0"/>
        </a:xfrm>
      </p:grpSpPr>
      <p:sp>
        <p:nvSpPr>
          <p:cNvPr id="85" name="Google Shape;85;p2:notes">
            <a:extLst>
              <a:ext uri="{FF2B5EF4-FFF2-40B4-BE49-F238E27FC236}">
                <a16:creationId xmlns:a16="http://schemas.microsoft.com/office/drawing/2014/main" id="{EC5F63BF-F5C4-501D-DB79-077A760EE69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BE" dirty="0" err="1"/>
              <a:t>Observation</a:t>
            </a:r>
            <a:r>
              <a:rPr lang="nl-BE" dirty="0"/>
              <a:t> in single </a:t>
            </a:r>
            <a:r>
              <a:rPr lang="nl-BE" dirty="0" err="1"/>
              <a:t>matceh</a:t>
            </a:r>
            <a:endParaRPr dirty="0"/>
          </a:p>
        </p:txBody>
      </p:sp>
      <p:sp>
        <p:nvSpPr>
          <p:cNvPr id="86" name="Google Shape;86;p2:notes">
            <a:extLst>
              <a:ext uri="{FF2B5EF4-FFF2-40B4-BE49-F238E27FC236}">
                <a16:creationId xmlns:a16="http://schemas.microsoft.com/office/drawing/2014/main" id="{C6FCB0B6-B300-4BBC-399C-C06C621167F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39071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71635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61537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52600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2397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9913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6461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5004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5270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514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97461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4"/>
        <p:cNvGrpSpPr/>
        <p:nvPr/>
      </p:nvGrpSpPr>
      <p:grpSpPr>
        <a:xfrm>
          <a:off x="0" y="0"/>
          <a:ext cx="0" cy="0"/>
          <a:chOff x="0" y="0"/>
          <a:chExt cx="0" cy="0"/>
        </a:xfrm>
      </p:grpSpPr>
      <p:sp>
        <p:nvSpPr>
          <p:cNvPr id="15" name="Google Shape;15;p58"/>
          <p:cNvSpPr/>
          <p:nvPr/>
        </p:nvSpPr>
        <p:spPr>
          <a:xfrm>
            <a:off x="0" y="0"/>
            <a:ext cx="13103441" cy="6858000"/>
          </a:xfrm>
          <a:prstGeom prst="rect">
            <a:avLst/>
          </a:prstGeom>
          <a:solidFill>
            <a:srgbClr val="153255"/>
          </a:solidFill>
          <a:ln w="12700" cap="flat" cmpd="sng">
            <a:solidFill>
              <a:srgbClr val="7D5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16" name="Google Shape;16;p5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GB"/>
              <a:t>‹#›</a:t>
            </a:fld>
            <a:endParaRPr/>
          </a:p>
        </p:txBody>
      </p:sp>
      <p:sp>
        <p:nvSpPr>
          <p:cNvPr id="21" name="Google Shape;21;p58"/>
          <p:cNvSpPr txBox="1"/>
          <p:nvPr/>
        </p:nvSpPr>
        <p:spPr>
          <a:xfrm>
            <a:off x="2590801" y="4972050"/>
            <a:ext cx="10696574" cy="10287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53255"/>
              </a:buClr>
              <a:buSzPts val="6000"/>
              <a:buFont typeface="Arial"/>
              <a:buNone/>
            </a:pPr>
            <a:r>
              <a:rPr lang="en-GB" sz="6000" b="0" i="0" u="none" strike="noStrike" cap="none">
                <a:solidFill>
                  <a:srgbClr val="153255"/>
                </a:solidFill>
                <a:latin typeface="Arial"/>
                <a:ea typeface="Arial"/>
                <a:cs typeface="Arial"/>
                <a:sym typeface="Arial"/>
              </a:rPr>
              <a:t>DIVISER SLIDE ENTER TEXT </a:t>
            </a:r>
            <a:endParaRPr sz="6000" b="0" i="0" u="none" strike="noStrike" cap="none">
              <a:solidFill>
                <a:srgbClr val="153255"/>
              </a:solidFill>
              <a:latin typeface="Arial"/>
              <a:ea typeface="Arial"/>
              <a:cs typeface="Arial"/>
              <a:sym typeface="Arial"/>
            </a:endParaRPr>
          </a:p>
        </p:txBody>
      </p:sp>
      <p:pic>
        <p:nvPicPr>
          <p:cNvPr id="22" name="Google Shape;22;p58" descr="A picture containing long, night, several&#10;&#10;Description automatically generated"/>
          <p:cNvPicPr preferRelativeResize="0"/>
          <p:nvPr/>
        </p:nvPicPr>
        <p:blipFill rotWithShape="1">
          <a:blip r:embed="rId2">
            <a:alphaModFix amt="35000"/>
          </a:blip>
          <a:srcRect/>
          <a:stretch/>
        </p:blipFill>
        <p:spPr>
          <a:xfrm>
            <a:off x="6434" y="0"/>
            <a:ext cx="13087384" cy="6858000"/>
          </a:xfrm>
          <a:prstGeom prst="rect">
            <a:avLst/>
          </a:prstGeom>
          <a:noFill/>
          <a:ln>
            <a:noFill/>
          </a:ln>
        </p:spPr>
      </p:pic>
      <p:pic>
        <p:nvPicPr>
          <p:cNvPr id="23" name="Google Shape;23;p58"/>
          <p:cNvPicPr preferRelativeResize="0"/>
          <p:nvPr/>
        </p:nvPicPr>
        <p:blipFill rotWithShape="1">
          <a:blip r:embed="rId3">
            <a:alphaModFix/>
          </a:blip>
          <a:srcRect t="86" b="84"/>
          <a:stretch/>
        </p:blipFill>
        <p:spPr>
          <a:xfrm>
            <a:off x="0" y="4563122"/>
            <a:ext cx="13087384" cy="1873189"/>
          </a:xfrm>
          <a:prstGeom prst="rect">
            <a:avLst/>
          </a:prstGeom>
          <a:noFill/>
          <a:ln>
            <a:noFill/>
          </a:ln>
        </p:spPr>
      </p:pic>
      <p:sp>
        <p:nvSpPr>
          <p:cNvPr id="24" name="Google Shape;24;p58"/>
          <p:cNvSpPr txBox="1">
            <a:spLocks noGrp="1"/>
          </p:cNvSpPr>
          <p:nvPr>
            <p:ph type="body" idx="2"/>
          </p:nvPr>
        </p:nvSpPr>
        <p:spPr>
          <a:xfrm>
            <a:off x="2752725" y="4651375"/>
            <a:ext cx="8770938" cy="165576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153255"/>
              </a:buClr>
              <a:buSzPts val="4800"/>
              <a:buNone/>
              <a:defRPr sz="4800">
                <a:solidFill>
                  <a:srgbClr val="153255"/>
                </a:solidFill>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31309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59"/>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9"/>
          <p:cNvSpPr txBox="1">
            <a:spLocks noGrp="1"/>
          </p:cNvSpPr>
          <p:nvPr>
            <p:ph type="body" idx="1"/>
          </p:nvPr>
        </p:nvSpPr>
        <p:spPr>
          <a:xfrm>
            <a:off x="1242874" y="1825625"/>
            <a:ext cx="10110926"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Poppins"/>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5015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
        <p:cNvGrpSpPr/>
        <p:nvPr/>
      </p:nvGrpSpPr>
      <p:grpSpPr>
        <a:xfrm>
          <a:off x="0" y="0"/>
          <a:ext cx="0" cy="0"/>
          <a:chOff x="0" y="0"/>
          <a:chExt cx="0" cy="0"/>
        </a:xfrm>
      </p:grpSpPr>
      <p:sp>
        <p:nvSpPr>
          <p:cNvPr id="32" name="Google Shape;32;p60"/>
          <p:cNvSpPr txBox="1">
            <a:spLocks noGrp="1"/>
          </p:cNvSpPr>
          <p:nvPr>
            <p:ph type="title"/>
          </p:nvPr>
        </p:nvSpPr>
        <p:spPr>
          <a:xfrm>
            <a:off x="838200" y="342900"/>
            <a:ext cx="1019600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GB"/>
              <a:t>‹#›</a:t>
            </a:fld>
            <a:endParaRPr/>
          </a:p>
        </p:txBody>
      </p:sp>
      <p:sp>
        <p:nvSpPr>
          <p:cNvPr id="36" name="Google Shape;36;p60"/>
          <p:cNvSpPr txBox="1"/>
          <p:nvPr/>
        </p:nvSpPr>
        <p:spPr>
          <a:xfrm>
            <a:off x="838200" y="1668463"/>
            <a:ext cx="10196003" cy="468788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200"/>
              <a:buFont typeface="Arial"/>
              <a:buNone/>
            </a:pPr>
            <a:endParaRPr sz="1200" b="0" i="0" u="none" strike="noStrike" cap="none">
              <a:solidFill>
                <a:schemeClr val="dk1"/>
              </a:solidFill>
              <a:latin typeface="Poppins"/>
              <a:ea typeface="Poppins"/>
              <a:cs typeface="Poppins"/>
              <a:sym typeface="Poppins"/>
            </a:endParaRPr>
          </a:p>
        </p:txBody>
      </p:sp>
      <p:sp>
        <p:nvSpPr>
          <p:cNvPr id="37" name="Google Shape;37;p60"/>
          <p:cNvSpPr txBox="1">
            <a:spLocks noGrp="1"/>
          </p:cNvSpPr>
          <p:nvPr>
            <p:ph type="body" idx="1"/>
          </p:nvPr>
        </p:nvSpPr>
        <p:spPr>
          <a:xfrm>
            <a:off x="839788" y="1681163"/>
            <a:ext cx="8904287" cy="442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60"/>
          <p:cNvSpPr txBox="1">
            <a:spLocks noGrp="1"/>
          </p:cNvSpPr>
          <p:nvPr>
            <p:ph type="body" idx="2"/>
          </p:nvPr>
        </p:nvSpPr>
        <p:spPr>
          <a:xfrm>
            <a:off x="839788" y="2124074"/>
            <a:ext cx="10194415" cy="42322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b="0">
                <a:latin typeface="Poppins"/>
                <a:ea typeface="Poppins"/>
                <a:cs typeface="Poppins"/>
                <a:sym typeface="Poppins"/>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extLst>
      <p:ext uri="{BB962C8B-B14F-4D97-AF65-F5344CB8AC3E}">
        <p14:creationId xmlns:p14="http://schemas.microsoft.com/office/powerpoint/2010/main" val="213645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9"/>
        <p:cNvGrpSpPr/>
        <p:nvPr/>
      </p:nvGrpSpPr>
      <p:grpSpPr>
        <a:xfrm>
          <a:off x="0" y="0"/>
          <a:ext cx="0" cy="0"/>
          <a:chOff x="0" y="0"/>
          <a:chExt cx="0" cy="0"/>
        </a:xfrm>
      </p:grpSpPr>
      <p:sp>
        <p:nvSpPr>
          <p:cNvPr id="40" name="Google Shape;40;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GB"/>
              <a:t>‹#›</a:t>
            </a:fld>
            <a:endParaRPr/>
          </a:p>
        </p:txBody>
      </p:sp>
      <p:sp>
        <p:nvSpPr>
          <p:cNvPr id="43" name="Google Shape;43;p61"/>
          <p:cNvSpPr>
            <a:spLocks noGrp="1"/>
          </p:cNvSpPr>
          <p:nvPr>
            <p:ph type="pic" idx="2"/>
          </p:nvPr>
        </p:nvSpPr>
        <p:spPr>
          <a:xfrm>
            <a:off x="838200" y="585788"/>
            <a:ext cx="5641975" cy="5503862"/>
          </a:xfrm>
          <a:prstGeom prst="rect">
            <a:avLst/>
          </a:prstGeom>
          <a:noFill/>
          <a:ln>
            <a:noFill/>
          </a:ln>
        </p:spPr>
      </p:sp>
      <p:pic>
        <p:nvPicPr>
          <p:cNvPr id="44" name="Google Shape;44;p61" descr="A person playing tennis&#10;&#10;Description automatically generated with medium confidence"/>
          <p:cNvPicPr preferRelativeResize="0"/>
          <p:nvPr/>
        </p:nvPicPr>
        <p:blipFill rotWithShape="1">
          <a:blip r:embed="rId2">
            <a:alphaModFix/>
          </a:blip>
          <a:srcRect/>
          <a:stretch/>
        </p:blipFill>
        <p:spPr>
          <a:xfrm>
            <a:off x="-308242" y="0"/>
            <a:ext cx="6881159" cy="6858000"/>
          </a:xfrm>
          <a:prstGeom prst="rect">
            <a:avLst/>
          </a:prstGeom>
          <a:noFill/>
          <a:ln>
            <a:noFill/>
          </a:ln>
        </p:spPr>
      </p:pic>
      <p:sp>
        <p:nvSpPr>
          <p:cNvPr id="45" name="Google Shape;45;p61"/>
          <p:cNvSpPr txBox="1">
            <a:spLocks noGrp="1"/>
          </p:cNvSpPr>
          <p:nvPr>
            <p:ph type="title"/>
          </p:nvPr>
        </p:nvSpPr>
        <p:spPr>
          <a:xfrm>
            <a:off x="6548130" y="541332"/>
            <a:ext cx="5643870" cy="67491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53255"/>
              </a:buClr>
              <a:buSzPts val="4400"/>
              <a:buFont typeface="Arial"/>
              <a:buNone/>
              <a:defRPr sz="4400">
                <a:solidFill>
                  <a:srgbClr val="15325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1"/>
          <p:cNvSpPr txBox="1">
            <a:spLocks noGrp="1"/>
          </p:cNvSpPr>
          <p:nvPr>
            <p:ph type="body" idx="1"/>
          </p:nvPr>
        </p:nvSpPr>
        <p:spPr>
          <a:xfrm>
            <a:off x="6548130" y="1216242"/>
            <a:ext cx="5711932" cy="550523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2000"/>
              <a:buNone/>
              <a:defRPr sz="20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extLst>
      <p:ext uri="{BB962C8B-B14F-4D97-AF65-F5344CB8AC3E}">
        <p14:creationId xmlns:p14="http://schemas.microsoft.com/office/powerpoint/2010/main" val="1646810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7"/>
        <p:cNvGrpSpPr/>
        <p:nvPr/>
      </p:nvGrpSpPr>
      <p:grpSpPr>
        <a:xfrm>
          <a:off x="0" y="0"/>
          <a:ext cx="0" cy="0"/>
          <a:chOff x="0" y="0"/>
          <a:chExt cx="0" cy="0"/>
        </a:xfrm>
      </p:grpSpPr>
      <p:sp>
        <p:nvSpPr>
          <p:cNvPr id="48" name="Google Shape;48;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GB"/>
              <a:t>‹#›</a:t>
            </a:fld>
            <a:endParaRPr/>
          </a:p>
        </p:txBody>
      </p:sp>
      <p:sp>
        <p:nvSpPr>
          <p:cNvPr id="52" name="Google Shape;52;p6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200"/>
              <a:buFont typeface="Arial"/>
              <a:buNone/>
              <a:defRPr sz="2200">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Font typeface="Poppins"/>
              <a:buChar char="•"/>
              <a:defRPr/>
            </a:lvl2pPr>
            <a:lvl3pPr marL="1371600" lvl="2" indent="-355600" algn="l">
              <a:lnSpc>
                <a:spcPct val="90000"/>
              </a:lnSpc>
              <a:spcBef>
                <a:spcPts val="500"/>
              </a:spcBef>
              <a:spcAft>
                <a:spcPts val="0"/>
              </a:spcAft>
              <a:buClr>
                <a:schemeClr val="dk1"/>
              </a:buClr>
              <a:buSzPts val="2000"/>
              <a:buFont typeface="Poppins"/>
              <a:buChar char="•"/>
              <a:defRPr/>
            </a:lvl3pPr>
            <a:lvl4pPr marL="1828800" lvl="3" indent="-342900" algn="l">
              <a:lnSpc>
                <a:spcPct val="90000"/>
              </a:lnSpc>
              <a:spcBef>
                <a:spcPts val="500"/>
              </a:spcBef>
              <a:spcAft>
                <a:spcPts val="0"/>
              </a:spcAft>
              <a:buClr>
                <a:schemeClr val="dk1"/>
              </a:buClr>
              <a:buSzPts val="1800"/>
              <a:buFont typeface="Poppins"/>
              <a:buChar char="•"/>
              <a:defRPr/>
            </a:lvl4pPr>
            <a:lvl5pPr marL="2286000" lvl="4" indent="-342900" algn="l">
              <a:lnSpc>
                <a:spcPct val="90000"/>
              </a:lnSpc>
              <a:spcBef>
                <a:spcPts val="500"/>
              </a:spcBef>
              <a:spcAft>
                <a:spcPts val="0"/>
              </a:spcAft>
              <a:buClr>
                <a:schemeClr val="dk1"/>
              </a:buClr>
              <a:buSzPts val="1800"/>
              <a:buFont typeface="Poppin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62"/>
          <p:cNvSpPr txBox="1">
            <a:spLocks noGrp="1"/>
          </p:cNvSpPr>
          <p:nvPr>
            <p:ph type="body" idx="2"/>
          </p:nvPr>
        </p:nvSpPr>
        <p:spPr>
          <a:xfrm>
            <a:off x="6096000" y="1825625"/>
            <a:ext cx="51816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200"/>
              <a:buFont typeface="Arial"/>
              <a:buNone/>
              <a:defRPr sz="2200">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Font typeface="Poppins"/>
              <a:buChar char="•"/>
              <a:defRPr/>
            </a:lvl2pPr>
            <a:lvl3pPr marL="1371600" lvl="2" indent="-355600" algn="l">
              <a:lnSpc>
                <a:spcPct val="90000"/>
              </a:lnSpc>
              <a:spcBef>
                <a:spcPts val="500"/>
              </a:spcBef>
              <a:spcAft>
                <a:spcPts val="0"/>
              </a:spcAft>
              <a:buClr>
                <a:schemeClr val="dk1"/>
              </a:buClr>
              <a:buSzPts val="2000"/>
              <a:buFont typeface="Poppins"/>
              <a:buChar char="•"/>
              <a:defRPr/>
            </a:lvl3pPr>
            <a:lvl4pPr marL="1828800" lvl="3" indent="-342900" algn="l">
              <a:lnSpc>
                <a:spcPct val="90000"/>
              </a:lnSpc>
              <a:spcBef>
                <a:spcPts val="500"/>
              </a:spcBef>
              <a:spcAft>
                <a:spcPts val="0"/>
              </a:spcAft>
              <a:buClr>
                <a:schemeClr val="dk1"/>
              </a:buClr>
              <a:buSzPts val="1800"/>
              <a:buFont typeface="Poppins"/>
              <a:buChar char="•"/>
              <a:defRPr/>
            </a:lvl4pPr>
            <a:lvl5pPr marL="2286000" lvl="4" indent="-342900" algn="l">
              <a:lnSpc>
                <a:spcPct val="90000"/>
              </a:lnSpc>
              <a:spcBef>
                <a:spcPts val="500"/>
              </a:spcBef>
              <a:spcAft>
                <a:spcPts val="0"/>
              </a:spcAft>
              <a:buClr>
                <a:schemeClr val="dk1"/>
              </a:buClr>
              <a:buSzPts val="1800"/>
              <a:buFont typeface="Poppin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87587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4"/>
        <p:cNvGrpSpPr/>
        <p:nvPr/>
      </p:nvGrpSpPr>
      <p:grpSpPr>
        <a:xfrm>
          <a:off x="0" y="0"/>
          <a:ext cx="0" cy="0"/>
          <a:chOff x="0" y="0"/>
          <a:chExt cx="0" cy="0"/>
        </a:xfrm>
      </p:grpSpPr>
      <p:sp>
        <p:nvSpPr>
          <p:cNvPr id="55" name="Google Shape;55;p6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98D97"/>
              </a:buClr>
              <a:buSzPts val="2400"/>
              <a:buNone/>
              <a:defRPr sz="2400">
                <a:solidFill>
                  <a:srgbClr val="898D97"/>
                </a:solidFill>
              </a:defRPr>
            </a:lvl1pPr>
            <a:lvl2pPr marL="914400" lvl="1" indent="-228600" algn="l">
              <a:lnSpc>
                <a:spcPct val="90000"/>
              </a:lnSpc>
              <a:spcBef>
                <a:spcPts val="500"/>
              </a:spcBef>
              <a:spcAft>
                <a:spcPts val="0"/>
              </a:spcAft>
              <a:buClr>
                <a:srgbClr val="898D97"/>
              </a:buClr>
              <a:buSzPts val="2000"/>
              <a:buNone/>
              <a:defRPr sz="2000">
                <a:solidFill>
                  <a:srgbClr val="898D97"/>
                </a:solidFill>
              </a:defRPr>
            </a:lvl2pPr>
            <a:lvl3pPr marL="1371600" lvl="2" indent="-228600" algn="l">
              <a:lnSpc>
                <a:spcPct val="90000"/>
              </a:lnSpc>
              <a:spcBef>
                <a:spcPts val="500"/>
              </a:spcBef>
              <a:spcAft>
                <a:spcPts val="0"/>
              </a:spcAft>
              <a:buClr>
                <a:srgbClr val="898D97"/>
              </a:buClr>
              <a:buSzPts val="1800"/>
              <a:buNone/>
              <a:defRPr sz="1800">
                <a:solidFill>
                  <a:srgbClr val="898D97"/>
                </a:solidFill>
              </a:defRPr>
            </a:lvl3pPr>
            <a:lvl4pPr marL="1828800" lvl="3" indent="-228600" algn="l">
              <a:lnSpc>
                <a:spcPct val="90000"/>
              </a:lnSpc>
              <a:spcBef>
                <a:spcPts val="500"/>
              </a:spcBef>
              <a:spcAft>
                <a:spcPts val="0"/>
              </a:spcAft>
              <a:buClr>
                <a:srgbClr val="898D97"/>
              </a:buClr>
              <a:buSzPts val="1600"/>
              <a:buNone/>
              <a:defRPr sz="1600">
                <a:solidFill>
                  <a:srgbClr val="898D97"/>
                </a:solidFill>
              </a:defRPr>
            </a:lvl4pPr>
            <a:lvl5pPr marL="2286000" lvl="4" indent="-228600" algn="l">
              <a:lnSpc>
                <a:spcPct val="90000"/>
              </a:lnSpc>
              <a:spcBef>
                <a:spcPts val="500"/>
              </a:spcBef>
              <a:spcAft>
                <a:spcPts val="0"/>
              </a:spcAft>
              <a:buClr>
                <a:srgbClr val="898D97"/>
              </a:buClr>
              <a:buSzPts val="1600"/>
              <a:buNone/>
              <a:defRPr sz="1600">
                <a:solidFill>
                  <a:srgbClr val="898D97"/>
                </a:solidFill>
              </a:defRPr>
            </a:lvl5pPr>
            <a:lvl6pPr marL="2743200" lvl="5" indent="-228600" algn="l">
              <a:lnSpc>
                <a:spcPct val="90000"/>
              </a:lnSpc>
              <a:spcBef>
                <a:spcPts val="500"/>
              </a:spcBef>
              <a:spcAft>
                <a:spcPts val="0"/>
              </a:spcAft>
              <a:buClr>
                <a:srgbClr val="898D97"/>
              </a:buClr>
              <a:buSzPts val="1600"/>
              <a:buNone/>
              <a:defRPr sz="1600">
                <a:solidFill>
                  <a:srgbClr val="898D97"/>
                </a:solidFill>
              </a:defRPr>
            </a:lvl6pPr>
            <a:lvl7pPr marL="3200400" lvl="6" indent="-228600" algn="l">
              <a:lnSpc>
                <a:spcPct val="90000"/>
              </a:lnSpc>
              <a:spcBef>
                <a:spcPts val="500"/>
              </a:spcBef>
              <a:spcAft>
                <a:spcPts val="0"/>
              </a:spcAft>
              <a:buClr>
                <a:srgbClr val="898D97"/>
              </a:buClr>
              <a:buSzPts val="1600"/>
              <a:buNone/>
              <a:defRPr sz="1600">
                <a:solidFill>
                  <a:srgbClr val="898D97"/>
                </a:solidFill>
              </a:defRPr>
            </a:lvl7pPr>
            <a:lvl8pPr marL="3657600" lvl="7" indent="-228600" algn="l">
              <a:lnSpc>
                <a:spcPct val="90000"/>
              </a:lnSpc>
              <a:spcBef>
                <a:spcPts val="500"/>
              </a:spcBef>
              <a:spcAft>
                <a:spcPts val="0"/>
              </a:spcAft>
              <a:buClr>
                <a:srgbClr val="898D97"/>
              </a:buClr>
              <a:buSzPts val="1600"/>
              <a:buNone/>
              <a:defRPr sz="1600">
                <a:solidFill>
                  <a:srgbClr val="898D97"/>
                </a:solidFill>
              </a:defRPr>
            </a:lvl8pPr>
            <a:lvl9pPr marL="4114800" lvl="8" indent="-228600" algn="l">
              <a:lnSpc>
                <a:spcPct val="90000"/>
              </a:lnSpc>
              <a:spcBef>
                <a:spcPts val="500"/>
              </a:spcBef>
              <a:spcAft>
                <a:spcPts val="0"/>
              </a:spcAft>
              <a:buClr>
                <a:srgbClr val="898D97"/>
              </a:buClr>
              <a:buSzPts val="1600"/>
              <a:buNone/>
              <a:defRPr sz="1600">
                <a:solidFill>
                  <a:srgbClr val="898D97"/>
                </a:solidFill>
              </a:defRPr>
            </a:lvl9pPr>
          </a:lstStyle>
          <a:p>
            <a:endParaRPr/>
          </a:p>
        </p:txBody>
      </p:sp>
      <p:sp>
        <p:nvSpPr>
          <p:cNvPr id="57" name="Google Shape;57;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7738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0"/>
        <p:cNvGrpSpPr/>
        <p:nvPr/>
      </p:nvGrpSpPr>
      <p:grpSpPr>
        <a:xfrm>
          <a:off x="0" y="0"/>
          <a:ext cx="0" cy="0"/>
          <a:chOff x="0" y="0"/>
          <a:chExt cx="0" cy="0"/>
        </a:xfrm>
      </p:grpSpPr>
      <p:sp>
        <p:nvSpPr>
          <p:cNvPr id="61" name="Google Shape;61;p6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6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6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6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086038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9"/>
        <p:cNvGrpSpPr/>
        <p:nvPr/>
      </p:nvGrpSpPr>
      <p:grpSpPr>
        <a:xfrm>
          <a:off x="0" y="0"/>
          <a:ext cx="0" cy="0"/>
          <a:chOff x="0" y="0"/>
          <a:chExt cx="0" cy="0"/>
        </a:xfrm>
      </p:grpSpPr>
      <p:sp>
        <p:nvSpPr>
          <p:cNvPr id="70" name="Google Shape;70;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718964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3"/>
        <p:cNvGrpSpPr/>
        <p:nvPr/>
      </p:nvGrpSpPr>
      <p:grpSpPr>
        <a:xfrm>
          <a:off x="0" y="0"/>
          <a:ext cx="0" cy="0"/>
          <a:chOff x="0" y="0"/>
          <a:chExt cx="0" cy="0"/>
        </a:xfrm>
      </p:grpSpPr>
      <p:sp>
        <p:nvSpPr>
          <p:cNvPr id="74" name="Google Shape;74;p66"/>
          <p:cNvSpPr txBox="1">
            <a:spLocks noGrp="1"/>
          </p:cNvSpPr>
          <p:nvPr>
            <p:ph type="title"/>
          </p:nvPr>
        </p:nvSpPr>
        <p:spPr>
          <a:xfrm>
            <a:off x="838200" y="320675"/>
            <a:ext cx="1019600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70687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57"/>
          <p:cNvSpPr txBox="1">
            <a:spLocks noGrp="1"/>
          </p:cNvSpPr>
          <p:nvPr>
            <p:ph type="title"/>
          </p:nvPr>
        </p:nvSpPr>
        <p:spPr>
          <a:xfrm>
            <a:off x="838200" y="320675"/>
            <a:ext cx="10196003"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Poppins"/>
                <a:ea typeface="Poppins"/>
                <a:cs typeface="Poppins"/>
                <a:sym typeface="Poppi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Poppins"/>
                <a:ea typeface="Poppins"/>
                <a:cs typeface="Poppins"/>
                <a:sym typeface="Poppi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Poppins"/>
                <a:ea typeface="Poppins"/>
                <a:cs typeface="Poppins"/>
                <a:sym typeface="Poppi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9pPr>
          </a:lstStyle>
          <a:p>
            <a:endParaRPr/>
          </a:p>
        </p:txBody>
      </p:sp>
      <p:sp>
        <p:nvSpPr>
          <p:cNvPr id="8" name="Google Shape;8;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D97"/>
                </a:solidFill>
                <a:latin typeface="Poppins"/>
                <a:ea typeface="Poppins"/>
                <a:cs typeface="Poppins"/>
                <a:sym typeface="Poppi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9pPr>
          </a:lstStyle>
          <a:p>
            <a:endParaRPr/>
          </a:p>
        </p:txBody>
      </p:sp>
      <p:sp>
        <p:nvSpPr>
          <p:cNvPr id="9" name="Google Shape;9;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98D97"/>
                </a:solidFill>
                <a:latin typeface="Poppins"/>
                <a:ea typeface="Poppins"/>
                <a:cs typeface="Poppins"/>
                <a:sym typeface="Poppi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9pPr>
          </a:lstStyle>
          <a:p>
            <a:endParaRPr/>
          </a:p>
        </p:txBody>
      </p:sp>
      <p:sp>
        <p:nvSpPr>
          <p:cNvPr id="10" name="Google Shape;10;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D97"/>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GB"/>
              <a:t>‹#›</a:t>
            </a:fld>
            <a:endParaRPr/>
          </a:p>
        </p:txBody>
      </p:sp>
      <p:sp>
        <p:nvSpPr>
          <p:cNvPr id="11" name="Google Shape;11;p57"/>
          <p:cNvSpPr/>
          <p:nvPr/>
        </p:nvSpPr>
        <p:spPr>
          <a:xfrm>
            <a:off x="11383392" y="0"/>
            <a:ext cx="1893903" cy="6858000"/>
          </a:xfrm>
          <a:prstGeom prst="rect">
            <a:avLst/>
          </a:prstGeom>
          <a:solidFill>
            <a:srgbClr val="FFD2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sp>
        <p:nvSpPr>
          <p:cNvPr id="12" name="Google Shape;12;p57"/>
          <p:cNvSpPr/>
          <p:nvPr/>
        </p:nvSpPr>
        <p:spPr>
          <a:xfrm>
            <a:off x="11581660" y="0"/>
            <a:ext cx="1695636" cy="6858000"/>
          </a:xfrm>
          <a:prstGeom prst="rect">
            <a:avLst/>
          </a:prstGeom>
          <a:solidFill>
            <a:srgbClr val="1532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a:ea typeface="Poppins"/>
              <a:cs typeface="Poppins"/>
              <a:sym typeface="Poppins"/>
            </a:endParaRPr>
          </a:p>
        </p:txBody>
      </p:sp>
      <p:pic>
        <p:nvPicPr>
          <p:cNvPr id="13" name="Google Shape;13;p57"/>
          <p:cNvPicPr preferRelativeResize="0"/>
          <p:nvPr/>
        </p:nvPicPr>
        <p:blipFill rotWithShape="1">
          <a:blip r:embed="rId11">
            <a:alphaModFix/>
          </a:blip>
          <a:srcRect/>
          <a:stretch/>
        </p:blipFill>
        <p:spPr>
          <a:xfrm>
            <a:off x="-93319" y="-528475"/>
            <a:ext cx="1164660" cy="1984879"/>
          </a:xfrm>
          <a:prstGeom prst="rect">
            <a:avLst/>
          </a:prstGeom>
          <a:noFill/>
          <a:ln>
            <a:noFill/>
          </a:ln>
        </p:spPr>
      </p:pic>
    </p:spTree>
    <p:extLst>
      <p:ext uri="{BB962C8B-B14F-4D97-AF65-F5344CB8AC3E}">
        <p14:creationId xmlns:p14="http://schemas.microsoft.com/office/powerpoint/2010/main" val="405536281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
          <p:cNvSpPr txBox="1">
            <a:spLocks noGrp="1"/>
          </p:cNvSpPr>
          <p:nvPr>
            <p:ph type="body" idx="2"/>
          </p:nvPr>
        </p:nvSpPr>
        <p:spPr>
          <a:xfrm>
            <a:off x="2752724" y="4651375"/>
            <a:ext cx="9439275" cy="1655763"/>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1000"/>
              </a:spcBef>
              <a:spcAft>
                <a:spcPts val="0"/>
              </a:spcAft>
              <a:buClr>
                <a:srgbClr val="153255"/>
              </a:buClr>
              <a:buSzPts val="4800"/>
              <a:buNone/>
            </a:pPr>
            <a:r>
              <a:rPr lang="en-US" sz="4400" dirty="0"/>
              <a:t>Team Manager’s Meeting</a:t>
            </a:r>
          </a:p>
          <a:p>
            <a:pPr marL="228600" lvl="0" indent="-228600" algn="l" rtl="0">
              <a:lnSpc>
                <a:spcPct val="90000"/>
              </a:lnSpc>
              <a:spcBef>
                <a:spcPts val="1000"/>
              </a:spcBef>
              <a:spcAft>
                <a:spcPts val="0"/>
              </a:spcAft>
              <a:buClr>
                <a:srgbClr val="153255"/>
              </a:buClr>
              <a:buSzPts val="4800"/>
              <a:buNone/>
            </a:pPr>
            <a:r>
              <a:rPr lang="en-US" sz="4400" dirty="0"/>
              <a:t>				Date</a:t>
            </a:r>
            <a:endParaRPr sz="4400" dirty="0"/>
          </a:p>
        </p:txBody>
      </p:sp>
      <p:sp>
        <p:nvSpPr>
          <p:cNvPr id="2" name="Rectangle 1"/>
          <p:cNvSpPr/>
          <p:nvPr/>
        </p:nvSpPr>
        <p:spPr>
          <a:xfrm>
            <a:off x="3696510" y="921747"/>
            <a:ext cx="4766554" cy="839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Tournament logo</a:t>
            </a:r>
          </a:p>
        </p:txBody>
      </p:sp>
      <p:sp>
        <p:nvSpPr>
          <p:cNvPr id="3" name="Rectangle 2"/>
          <p:cNvSpPr/>
          <p:nvPr/>
        </p:nvSpPr>
        <p:spPr>
          <a:xfrm>
            <a:off x="2772382" y="2665379"/>
            <a:ext cx="6614809" cy="622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TOURNAMENT NAME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GB" dirty="0">
                <a:latin typeface="+mj-lt"/>
                <a:ea typeface="Verdana"/>
                <a:cs typeface="Verdana"/>
                <a:sym typeface="Verdana"/>
              </a:rPr>
              <a:t>Key Dates</a:t>
            </a:r>
            <a:endParaRPr dirty="0">
              <a:latin typeface="+mj-lt"/>
              <a:ea typeface="Verdana"/>
              <a:cs typeface="Verdana"/>
              <a:sym typeface="Verdana"/>
            </a:endParaRPr>
          </a:p>
        </p:txBody>
      </p:sp>
      <p:graphicFrame>
        <p:nvGraphicFramePr>
          <p:cNvPr id="4" name="Tabel 3">
            <a:extLst>
              <a:ext uri="{FF2B5EF4-FFF2-40B4-BE49-F238E27FC236}">
                <a16:creationId xmlns:a16="http://schemas.microsoft.com/office/drawing/2014/main" id="{E34B8929-5F80-5F00-4EEC-CF019876A1FE}"/>
              </a:ext>
            </a:extLst>
          </p:cNvPr>
          <p:cNvGraphicFramePr>
            <a:graphicFrameLocks noGrp="1"/>
          </p:cNvGraphicFramePr>
          <p:nvPr>
            <p:extLst>
              <p:ext uri="{D42A27DB-BD31-4B8C-83A1-F6EECF244321}">
                <p14:modId xmlns:p14="http://schemas.microsoft.com/office/powerpoint/2010/main" val="985199353"/>
              </p:ext>
            </p:extLst>
          </p:nvPr>
        </p:nvGraphicFramePr>
        <p:xfrm>
          <a:off x="801666" y="1825625"/>
          <a:ext cx="9214582" cy="3012040"/>
        </p:xfrm>
        <a:graphic>
          <a:graphicData uri="http://schemas.openxmlformats.org/drawingml/2006/table">
            <a:tbl>
              <a:tblPr firstRow="1" bandRow="1">
                <a:tableStyleId>{5C22544A-7EE6-4342-B048-85BDC9FD1C3A}</a:tableStyleId>
              </a:tblPr>
              <a:tblGrid>
                <a:gridCol w="6284934">
                  <a:extLst>
                    <a:ext uri="{9D8B030D-6E8A-4147-A177-3AD203B41FA5}">
                      <a16:colId xmlns:a16="http://schemas.microsoft.com/office/drawing/2014/main" val="2590160662"/>
                    </a:ext>
                  </a:extLst>
                </a:gridCol>
                <a:gridCol w="2929648">
                  <a:extLst>
                    <a:ext uri="{9D8B030D-6E8A-4147-A177-3AD203B41FA5}">
                      <a16:colId xmlns:a16="http://schemas.microsoft.com/office/drawing/2014/main" val="3322054051"/>
                    </a:ext>
                  </a:extLst>
                </a:gridCol>
              </a:tblGrid>
              <a:tr h="609600">
                <a:tc>
                  <a:txBody>
                    <a:bodyPr/>
                    <a:lstStyle/>
                    <a:p>
                      <a:pPr algn="ctr">
                        <a:lnSpc>
                          <a:spcPct val="150000"/>
                        </a:lnSpc>
                      </a:pPr>
                      <a:r>
                        <a:rPr lang="en-MY" sz="2000" dirty="0">
                          <a:latin typeface="Verdana" panose="020B0604030504040204" pitchFamily="34" charset="0"/>
                          <a:ea typeface="Verdana" panose="020B0604030504040204" pitchFamily="34" charset="0"/>
                        </a:rPr>
                        <a:t>Stage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lnSpc>
                          <a:spcPct val="150000"/>
                        </a:lnSpc>
                      </a:pPr>
                      <a:r>
                        <a:rPr lang="en-MY" sz="2000" dirty="0">
                          <a:latin typeface="Verdana" panose="020B0604030504040204" pitchFamily="34" charset="0"/>
                          <a:ea typeface="Verdana" panose="020B0604030504040204" pitchFamily="34" charset="0"/>
                        </a:rPr>
                        <a:t>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3586761776"/>
                  </a:ext>
                </a:extLst>
              </a:tr>
              <a:tr h="600610">
                <a:tc>
                  <a:txBody>
                    <a:bodyPr/>
                    <a:lstStyle/>
                    <a:p>
                      <a:pPr>
                        <a:lnSpc>
                          <a:spcPct val="150000"/>
                        </a:lnSpc>
                      </a:pPr>
                      <a:r>
                        <a:rPr lang="en-MY" sz="2000" dirty="0">
                          <a:latin typeface="Verdana" panose="020B0604030504040204" pitchFamily="34" charset="0"/>
                          <a:ea typeface="Verdana" panose="020B0604030504040204" pitchFamily="34" charset="0"/>
                        </a:rPr>
                        <a:t>Entry Closing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MY" sz="200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909379"/>
                  </a:ext>
                </a:extLst>
              </a:tr>
              <a:tr h="600610">
                <a:tc>
                  <a:txBody>
                    <a:bodyPr/>
                    <a:lstStyle/>
                    <a:p>
                      <a:pPr>
                        <a:lnSpc>
                          <a:spcPct val="150000"/>
                        </a:lnSpc>
                      </a:pPr>
                      <a:r>
                        <a:rPr lang="en-MY" sz="2000" dirty="0">
                          <a:latin typeface="Verdana" panose="020B0604030504040204" pitchFamily="34" charset="0"/>
                          <a:ea typeface="Verdana" panose="020B0604030504040204" pitchFamily="34" charset="0"/>
                        </a:rPr>
                        <a:t>Last Date of Withdrawal Without Penalty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MY" sz="200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516224"/>
                  </a:ext>
                </a:extLst>
              </a:tr>
              <a:tr h="600610">
                <a:tc>
                  <a:txBody>
                    <a:bodyPr/>
                    <a:lstStyle/>
                    <a:p>
                      <a:pPr>
                        <a:lnSpc>
                          <a:spcPct val="150000"/>
                        </a:lnSpc>
                      </a:pPr>
                      <a:r>
                        <a:rPr lang="en-MY" sz="2000" dirty="0">
                          <a:latin typeface="Verdana" panose="020B0604030504040204" pitchFamily="34" charset="0"/>
                          <a:ea typeface="Verdana" panose="020B0604030504040204" pitchFamily="34" charset="0"/>
                        </a:rPr>
                        <a:t>World Ranking Date for Seeding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MY" sz="200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3238215"/>
                  </a:ext>
                </a:extLst>
              </a:tr>
              <a:tr h="600610">
                <a:tc>
                  <a:txBody>
                    <a:bodyPr/>
                    <a:lstStyle/>
                    <a:p>
                      <a:pPr>
                        <a:lnSpc>
                          <a:spcPct val="150000"/>
                        </a:lnSpc>
                      </a:pPr>
                      <a:r>
                        <a:rPr lang="en-MY" sz="2000" dirty="0">
                          <a:latin typeface="Verdana" panose="020B0604030504040204" pitchFamily="34" charset="0"/>
                          <a:ea typeface="Verdana" panose="020B0604030504040204" pitchFamily="34" charset="0"/>
                        </a:rPr>
                        <a:t>Draw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MY" sz="200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5679137"/>
                  </a:ext>
                </a:extLst>
              </a:tr>
            </a:tbl>
          </a:graphicData>
        </a:graphic>
      </p:graphicFrame>
    </p:spTree>
    <p:extLst>
      <p:ext uri="{BB962C8B-B14F-4D97-AF65-F5344CB8AC3E}">
        <p14:creationId xmlns:p14="http://schemas.microsoft.com/office/powerpoint/2010/main" val="4134631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GB" dirty="0">
                <a:latin typeface="+mj-lt"/>
                <a:ea typeface="Verdana"/>
                <a:cs typeface="Verdana"/>
                <a:sym typeface="Verdana"/>
              </a:rPr>
              <a:t>Competition Schedule</a:t>
            </a:r>
            <a:endParaRPr dirty="0">
              <a:latin typeface="+mj-lt"/>
              <a:ea typeface="Verdana"/>
              <a:cs typeface="Verdana"/>
              <a:sym typeface="Verdana"/>
            </a:endParaRPr>
          </a:p>
        </p:txBody>
      </p:sp>
      <p:sp>
        <p:nvSpPr>
          <p:cNvPr id="5" name="Content Placeholder 2">
            <a:extLst>
              <a:ext uri="{FF2B5EF4-FFF2-40B4-BE49-F238E27FC236}">
                <a16:creationId xmlns:a16="http://schemas.microsoft.com/office/drawing/2014/main" id="{D2D3BE61-0F3F-4D53-9A53-43ABA150E4DA}"/>
              </a:ext>
            </a:extLst>
          </p:cNvPr>
          <p:cNvSpPr>
            <a:spLocks noGrp="1"/>
          </p:cNvSpPr>
          <p:nvPr>
            <p:ph type="body" idx="1"/>
          </p:nvPr>
        </p:nvSpPr>
        <p:spPr>
          <a:xfrm>
            <a:off x="842824" y="1292225"/>
            <a:ext cx="10110926" cy="4351338"/>
          </a:xfrm>
        </p:spPr>
        <p:txBody>
          <a:bodyPr>
            <a:normAutofit/>
          </a:bodyPr>
          <a:lstStyle/>
          <a:p>
            <a:endParaRPr lang="en-GB" dirty="0"/>
          </a:p>
          <a:p>
            <a:pPr marL="0" indent="0">
              <a:buNone/>
            </a:pPr>
            <a:endParaRPr lang="en-GB" dirty="0"/>
          </a:p>
        </p:txBody>
      </p:sp>
      <p:graphicFrame>
        <p:nvGraphicFramePr>
          <p:cNvPr id="4" name="Content Placeholder 1">
            <a:extLst>
              <a:ext uri="{FF2B5EF4-FFF2-40B4-BE49-F238E27FC236}">
                <a16:creationId xmlns:a16="http://schemas.microsoft.com/office/drawing/2014/main" id="{F5371192-988F-A311-B4D0-834D683A8F3B}"/>
              </a:ext>
            </a:extLst>
          </p:cNvPr>
          <p:cNvGraphicFramePr>
            <a:graphicFrameLocks/>
          </p:cNvGraphicFramePr>
          <p:nvPr>
            <p:extLst>
              <p:ext uri="{D42A27DB-BD31-4B8C-83A1-F6EECF244321}">
                <p14:modId xmlns:p14="http://schemas.microsoft.com/office/powerpoint/2010/main" val="3836066955"/>
              </p:ext>
            </p:extLst>
          </p:nvPr>
        </p:nvGraphicFramePr>
        <p:xfrm>
          <a:off x="159622" y="1508419"/>
          <a:ext cx="10925911" cy="5106693"/>
        </p:xfrm>
        <a:graphic>
          <a:graphicData uri="http://schemas.openxmlformats.org/drawingml/2006/table">
            <a:tbl>
              <a:tblPr/>
              <a:tblGrid>
                <a:gridCol w="2032256">
                  <a:extLst>
                    <a:ext uri="{9D8B030D-6E8A-4147-A177-3AD203B41FA5}">
                      <a16:colId xmlns:a16="http://schemas.microsoft.com/office/drawing/2014/main" val="844455202"/>
                    </a:ext>
                  </a:extLst>
                </a:gridCol>
                <a:gridCol w="1108507">
                  <a:extLst>
                    <a:ext uri="{9D8B030D-6E8A-4147-A177-3AD203B41FA5}">
                      <a16:colId xmlns:a16="http://schemas.microsoft.com/office/drawing/2014/main" val="1543709753"/>
                    </a:ext>
                  </a:extLst>
                </a:gridCol>
                <a:gridCol w="1033182">
                  <a:extLst>
                    <a:ext uri="{9D8B030D-6E8A-4147-A177-3AD203B41FA5}">
                      <a16:colId xmlns:a16="http://schemas.microsoft.com/office/drawing/2014/main" val="3234398228"/>
                    </a:ext>
                  </a:extLst>
                </a:gridCol>
                <a:gridCol w="1351142">
                  <a:extLst>
                    <a:ext uri="{9D8B030D-6E8A-4147-A177-3AD203B41FA5}">
                      <a16:colId xmlns:a16="http://schemas.microsoft.com/office/drawing/2014/main" val="2676014514"/>
                    </a:ext>
                  </a:extLst>
                </a:gridCol>
                <a:gridCol w="1306821">
                  <a:extLst>
                    <a:ext uri="{9D8B030D-6E8A-4147-A177-3AD203B41FA5}">
                      <a16:colId xmlns:a16="http://schemas.microsoft.com/office/drawing/2014/main" val="2487171584"/>
                    </a:ext>
                  </a:extLst>
                </a:gridCol>
                <a:gridCol w="2865021">
                  <a:extLst>
                    <a:ext uri="{9D8B030D-6E8A-4147-A177-3AD203B41FA5}">
                      <a16:colId xmlns:a16="http://schemas.microsoft.com/office/drawing/2014/main" val="844875795"/>
                    </a:ext>
                  </a:extLst>
                </a:gridCol>
                <a:gridCol w="1228982">
                  <a:extLst>
                    <a:ext uri="{9D8B030D-6E8A-4147-A177-3AD203B41FA5}">
                      <a16:colId xmlns:a16="http://schemas.microsoft.com/office/drawing/2014/main" val="436511133"/>
                    </a:ext>
                  </a:extLst>
                </a:gridCol>
              </a:tblGrid>
              <a:tr h="1306953">
                <a:tc>
                  <a:txBody>
                    <a:bodyPr/>
                    <a:lstStyle/>
                    <a:p>
                      <a:pPr algn="ctr" fontAlgn="ctr"/>
                      <a:r>
                        <a:rPr lang="en-IN" sz="20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Day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IN" sz="20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Date</a:t>
                      </a:r>
                    </a:p>
                    <a:p>
                      <a:pPr marL="0" marR="0" lvl="0" indent="0" algn="ctr" defTabSz="914377" rtl="0" eaLnBrk="1" fontAlgn="ctr" latinLnBrk="0" hangingPunct="1">
                        <a:lnSpc>
                          <a:spcPct val="100000"/>
                        </a:lnSpc>
                        <a:spcBef>
                          <a:spcPts val="0"/>
                        </a:spcBef>
                        <a:spcAft>
                          <a:spcPts val="0"/>
                        </a:spcAft>
                        <a:buClrTx/>
                        <a:buSzTx/>
                        <a:buFontTx/>
                        <a:buNone/>
                        <a:tabLst/>
                        <a:defRPr/>
                      </a:pPr>
                      <a:r>
                        <a:rPr lang="en-IN" sz="20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n-IN" sz="20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Start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n-IN" sz="20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Draw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n-IN" sz="20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Round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n-IN" sz="20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Events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n-IN" sz="2000" b="1" i="0" u="none" strike="noStrike" dirty="0">
                          <a:solidFill>
                            <a:schemeClr val="bg1"/>
                          </a:solidFill>
                          <a:effectLst/>
                          <a:latin typeface="Arial" panose="020B0604020202020204" pitchFamily="34" charset="0"/>
                          <a:ea typeface="Verdana" panose="020B0604030504040204" pitchFamily="34" charset="0"/>
                          <a:cs typeface="Arial" panose="020B0604020202020204" pitchFamily="34" charset="0"/>
                        </a:rPr>
                        <a:t>No. of Courts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612904286"/>
                  </a:ext>
                </a:extLst>
              </a:tr>
              <a:tr h="759948">
                <a:tc>
                  <a:txBody>
                    <a:bodyPr/>
                    <a:lstStyle/>
                    <a:p>
                      <a:pPr algn="ctr" fontAlgn="ctr"/>
                      <a:r>
                        <a:rPr lang="en-IN" sz="1800" b="1" i="0" u="none" strike="noStrike" dirty="0">
                          <a:effectLst/>
                          <a:latin typeface="Arial" panose="020B0604020202020204" pitchFamily="34" charset="0"/>
                          <a:ea typeface="Verdana" panose="020B0604030504040204" pitchFamily="34" charset="0"/>
                          <a:cs typeface="Arial" panose="020B0604020202020204" pitchFamily="34" charset="0"/>
                        </a:rPr>
                        <a:t>Wednesday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1800" b="0" i="0" u="none" strike="noStrike" dirty="0">
                        <a:effectLst/>
                        <a:latin typeface="Arial" panose="020B0604020202020204" pitchFamily="34" charset="0"/>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1800" b="0" i="0" u="none" strike="noStrike" dirty="0">
                        <a:effectLst/>
                        <a:latin typeface="Arial" panose="020B0604020202020204" pitchFamily="34" charset="0"/>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1800" b="0" i="0" u="none" strike="noStrike" dirty="0">
                        <a:effectLst/>
                        <a:latin typeface="Arial" panose="020B0604020202020204" pitchFamily="34" charset="0"/>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1800" b="0" i="0" u="none" strike="noStrike" dirty="0">
                        <a:effectLst/>
                        <a:latin typeface="Arial" panose="020B0604020202020204" pitchFamily="34" charset="0"/>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0232966"/>
                  </a:ext>
                </a:extLst>
              </a:tr>
              <a:tr h="759948">
                <a:tc>
                  <a:txBody>
                    <a:bodyPr/>
                    <a:lstStyle/>
                    <a:p>
                      <a:pPr algn="ctr" fontAlgn="ctr"/>
                      <a:r>
                        <a:rPr lang="en-IN" sz="1800" b="1" i="0" u="none" strike="noStrike" dirty="0">
                          <a:effectLst/>
                          <a:latin typeface="Arial" panose="020B0604020202020204" pitchFamily="34" charset="0"/>
                          <a:ea typeface="Verdana" panose="020B0604030504040204" pitchFamily="34" charset="0"/>
                          <a:cs typeface="Arial" panose="020B0604020202020204" pitchFamily="34" charset="0"/>
                        </a:rPr>
                        <a:t>Thursday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1800" b="0" i="0" u="none" strike="noStrike" dirty="0">
                        <a:effectLst/>
                        <a:latin typeface="Arial" panose="020B0604020202020204" pitchFamily="34" charset="0"/>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1800" b="0" i="0" u="none" strike="noStrike" dirty="0">
                        <a:effectLst/>
                        <a:latin typeface="Arial" panose="020B0604020202020204" pitchFamily="34" charset="0"/>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1800" b="0" i="0" u="none" strike="noStrike" dirty="0">
                        <a:effectLst/>
                        <a:latin typeface="Arial" panose="020B0604020202020204" pitchFamily="34" charset="0"/>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1800" b="0" i="0" u="none" strike="noStrike" dirty="0">
                        <a:effectLst/>
                        <a:latin typeface="Arial" panose="020B0604020202020204" pitchFamily="34" charset="0"/>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1629980"/>
                  </a:ext>
                </a:extLst>
              </a:tr>
              <a:tr h="759948">
                <a:tc>
                  <a:txBody>
                    <a:bodyPr/>
                    <a:lstStyle/>
                    <a:p>
                      <a:pPr algn="ctr" fontAlgn="ctr"/>
                      <a:r>
                        <a:rPr lang="en-IN" sz="1800" b="1" i="0" u="none" strike="noStrike" dirty="0">
                          <a:effectLst/>
                          <a:latin typeface="Arial" panose="020B0604020202020204" pitchFamily="34" charset="0"/>
                          <a:ea typeface="Verdana" panose="020B0604030504040204" pitchFamily="34" charset="0"/>
                          <a:cs typeface="Arial" panose="020B0604020202020204" pitchFamily="34" charset="0"/>
                        </a:rPr>
                        <a:t>Friday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1800" b="0" i="0" u="none" strike="noStrike" dirty="0">
                        <a:effectLst/>
                        <a:latin typeface="Arial" panose="020B0604020202020204" pitchFamily="34" charset="0"/>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1800" b="0" i="0" u="none" strike="noStrike" dirty="0">
                        <a:effectLst/>
                        <a:latin typeface="Arial" panose="020B0604020202020204" pitchFamily="34" charset="0"/>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1800" b="0" i="0" u="none" strike="noStrike" dirty="0">
                        <a:effectLst/>
                        <a:latin typeface="Arial" panose="020B0604020202020204" pitchFamily="34" charset="0"/>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6427843"/>
                  </a:ext>
                </a:extLst>
              </a:tr>
              <a:tr h="759948">
                <a:tc>
                  <a:txBody>
                    <a:bodyPr/>
                    <a:lstStyle/>
                    <a:p>
                      <a:pPr algn="ctr" fontAlgn="ctr"/>
                      <a:r>
                        <a:rPr lang="en-IN" sz="1800" b="1" i="0" u="none" strike="noStrike" dirty="0">
                          <a:effectLst/>
                          <a:latin typeface="Arial" panose="020B0604020202020204" pitchFamily="34" charset="0"/>
                          <a:ea typeface="Verdana" panose="020B0604030504040204" pitchFamily="34" charset="0"/>
                          <a:cs typeface="Arial" panose="020B0604020202020204" pitchFamily="34" charset="0"/>
                        </a:rPr>
                        <a:t>Saturday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1800" b="0" i="0" u="none" strike="noStrike" dirty="0">
                        <a:effectLst/>
                        <a:latin typeface="Arial" panose="020B0604020202020204" pitchFamily="34" charset="0"/>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1800" b="0" i="0" u="none" strike="noStrike" dirty="0">
                        <a:effectLst/>
                        <a:latin typeface="Arial" panose="020B0604020202020204" pitchFamily="34" charset="0"/>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1800" b="0" i="0" u="none" strike="noStrike" dirty="0">
                        <a:effectLst/>
                        <a:latin typeface="Arial" panose="020B0604020202020204" pitchFamily="34" charset="0"/>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7756104"/>
                  </a:ext>
                </a:extLst>
              </a:tr>
              <a:tr h="759948">
                <a:tc>
                  <a:txBody>
                    <a:bodyPr/>
                    <a:lstStyle/>
                    <a:p>
                      <a:pPr algn="ctr" fontAlgn="ctr"/>
                      <a:r>
                        <a:rPr lang="en-IN" sz="1800" b="1" i="0" u="none" strike="noStrike" dirty="0">
                          <a:effectLst/>
                          <a:latin typeface="Arial" panose="020B0604020202020204" pitchFamily="34" charset="0"/>
                          <a:ea typeface="Verdana" panose="020B0604030504040204" pitchFamily="34" charset="0"/>
                          <a:cs typeface="Arial" panose="020B0604020202020204" pitchFamily="34" charset="0"/>
                        </a:rPr>
                        <a:t>Sunday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1800" b="0" i="0" u="none" strike="noStrike" dirty="0">
                        <a:effectLst/>
                        <a:latin typeface="Arial" panose="020B0604020202020204" pitchFamily="34" charset="0"/>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1800" b="0" i="0" u="none" strike="noStrike" dirty="0">
                        <a:effectLst/>
                        <a:latin typeface="Arial" panose="020B0604020202020204" pitchFamily="34" charset="0"/>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1800" b="0" i="0" u="none" strike="noStrike" dirty="0">
                        <a:effectLst/>
                        <a:latin typeface="Arial" panose="020B0604020202020204" pitchFamily="34" charset="0"/>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IN" sz="1800" b="0" i="0" u="none" strike="noStrike" dirty="0">
                        <a:effectLst/>
                        <a:latin typeface="Arial" panose="020B0604020202020204" pitchFamily="34" charset="0"/>
                        <a:ea typeface="Verdana" panose="020B060403050404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2388943"/>
                  </a:ext>
                </a:extLst>
              </a:tr>
            </a:tbl>
          </a:graphicData>
        </a:graphic>
      </p:graphicFrame>
    </p:spTree>
    <p:extLst>
      <p:ext uri="{BB962C8B-B14F-4D97-AF65-F5344CB8AC3E}">
        <p14:creationId xmlns:p14="http://schemas.microsoft.com/office/powerpoint/2010/main" val="140440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US" dirty="0">
                <a:latin typeface="+mj-lt"/>
                <a:ea typeface="Verdana"/>
                <a:cs typeface="Verdana"/>
                <a:sym typeface="Verdana"/>
              </a:rPr>
              <a:t>Schedule &amp; Match Control</a:t>
            </a:r>
            <a:endParaRPr dirty="0">
              <a:latin typeface="+mj-lt"/>
              <a:ea typeface="Verdana"/>
              <a:cs typeface="Verdana"/>
              <a:sym typeface="Verdana"/>
            </a:endParaRPr>
          </a:p>
        </p:txBody>
      </p:sp>
      <p:sp>
        <p:nvSpPr>
          <p:cNvPr id="89" name="Google Shape;89;p2"/>
          <p:cNvSpPr txBox="1">
            <a:spLocks noGrp="1"/>
          </p:cNvSpPr>
          <p:nvPr>
            <p:ph type="body" idx="1"/>
          </p:nvPr>
        </p:nvSpPr>
        <p:spPr>
          <a:xfrm>
            <a:off x="1082254" y="1530350"/>
            <a:ext cx="10740483" cy="49097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600"/>
              </a:spcAft>
              <a:buClr>
                <a:schemeClr val="dk1"/>
              </a:buClr>
              <a:buSzPts val="2800"/>
              <a:buNone/>
            </a:pPr>
            <a:endParaRPr lang="nl-BE" dirty="0">
              <a:latin typeface="+mn-lt"/>
              <a:ea typeface="Verdana"/>
              <a:cs typeface="Verdana"/>
              <a:sym typeface="Verdana"/>
            </a:endParaRPr>
          </a:p>
          <a:p>
            <a:pPr lvl="0" indent="-457200" algn="l" rtl="0">
              <a:lnSpc>
                <a:spcPct val="90000"/>
              </a:lnSpc>
              <a:spcBef>
                <a:spcPts val="0"/>
              </a:spcBef>
              <a:spcAft>
                <a:spcPts val="600"/>
              </a:spcAft>
              <a:buClr>
                <a:schemeClr val="dk1"/>
              </a:buClr>
              <a:buSzPts val="2800"/>
              <a:buFont typeface="Wingdings" panose="05000000000000000000" pitchFamily="2" charset="2"/>
              <a:buChar char="Ø"/>
            </a:pPr>
            <a:endParaRPr lang="nl-BE" dirty="0">
              <a:latin typeface="+mn-lt"/>
              <a:ea typeface="Verdana"/>
              <a:cs typeface="Verdana"/>
              <a:sym typeface="Verdana"/>
            </a:endParaRPr>
          </a:p>
          <a:p>
            <a:pPr lvl="0" indent="-457200" algn="l" rtl="0">
              <a:lnSpc>
                <a:spcPct val="90000"/>
              </a:lnSpc>
              <a:spcBef>
                <a:spcPts val="0"/>
              </a:spcBef>
              <a:spcAft>
                <a:spcPts val="600"/>
              </a:spcAft>
              <a:buClr>
                <a:schemeClr val="dk1"/>
              </a:buClr>
              <a:buSzPts val="2800"/>
              <a:buFont typeface="Wingdings" panose="05000000000000000000" pitchFamily="2" charset="2"/>
              <a:buChar char="Ø"/>
            </a:pPr>
            <a:endParaRPr dirty="0">
              <a:latin typeface="+mn-lt"/>
              <a:ea typeface="Verdana"/>
              <a:cs typeface="Verdana"/>
              <a:sym typeface="Verdana"/>
            </a:endParaRPr>
          </a:p>
        </p:txBody>
      </p:sp>
      <p:sp>
        <p:nvSpPr>
          <p:cNvPr id="5" name="Content Placeholder 2">
            <a:extLst>
              <a:ext uri="{FF2B5EF4-FFF2-40B4-BE49-F238E27FC236}">
                <a16:creationId xmlns:a16="http://schemas.microsoft.com/office/drawing/2014/main" id="{D2D3BE61-0F3F-4D53-9A53-43ABA150E4DA}"/>
              </a:ext>
            </a:extLst>
          </p:cNvPr>
          <p:cNvSpPr txBox="1">
            <a:spLocks/>
          </p:cNvSpPr>
          <p:nvPr/>
        </p:nvSpPr>
        <p:spPr>
          <a:xfrm>
            <a:off x="952222" y="1646238"/>
            <a:ext cx="9990848" cy="4494213"/>
          </a:xfrm>
          <a:prstGeom prst="rect">
            <a:avLst/>
          </a:prstGeom>
        </p:spPr>
        <p:txBody>
          <a:bodyPr vert="horz" lIns="91440" tIns="46800" rIns="91440" bIns="45720" rtlCol="0">
            <a:normAutofit/>
          </a:bodyPr>
          <a:lstStyle>
            <a:lvl1pPr marL="317500" indent="-317500" algn="l" defTabSz="914400" rtl="0" eaLnBrk="1" latinLnBrk="0" hangingPunct="1">
              <a:lnSpc>
                <a:spcPct val="90000"/>
              </a:lnSpc>
              <a:spcBef>
                <a:spcPts val="500"/>
              </a:spcBef>
              <a:spcAft>
                <a:spcPts val="0"/>
              </a:spcAft>
              <a:buClr>
                <a:srgbClr val="47B29E"/>
              </a:buClr>
              <a:buSzPct val="100000"/>
              <a:buFontTx/>
              <a:buBlip>
                <a:blip r:embed="rId3"/>
              </a:buBlip>
              <a:tabLst/>
              <a:defRPr sz="2400" b="0" i="0" kern="1200" baseline="0">
                <a:solidFill>
                  <a:schemeClr val="tx2"/>
                </a:solidFill>
                <a:latin typeface="Verdana" panose="020B0604030504040204" pitchFamily="34" charset="0"/>
                <a:ea typeface="Verdana" panose="020B0604030504040204" pitchFamily="34" charset="0"/>
                <a:cs typeface="Open Sans" panose="020B0606030504020204" pitchFamily="34" charset="0"/>
              </a:defRPr>
            </a:lvl1pPr>
            <a:lvl2pPr marL="628650" indent="-268288" algn="l" defTabSz="914400" rtl="0" eaLnBrk="1" latinLnBrk="0" hangingPunct="1">
              <a:lnSpc>
                <a:spcPct val="90000"/>
              </a:lnSpc>
              <a:spcBef>
                <a:spcPts val="500"/>
              </a:spcBef>
              <a:buClr>
                <a:srgbClr val="47B29E"/>
              </a:buClr>
              <a:buSzPct val="100000"/>
              <a:buFont typeface="Arial" panose="020B0604020202020204" pitchFamily="34" charset="0"/>
              <a:buChar char="•"/>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2pPr>
            <a:lvl3pPr marL="989013" indent="-360363" algn="l" defTabSz="914400" rtl="0" eaLnBrk="1" latinLnBrk="0" hangingPunct="1">
              <a:lnSpc>
                <a:spcPct val="90000"/>
              </a:lnSpc>
              <a:spcBef>
                <a:spcPts val="500"/>
              </a:spcBef>
              <a:buClr>
                <a:srgbClr val="47B29E"/>
              </a:buClr>
              <a:buSzPct val="100000"/>
              <a:buFont typeface="Courier New" panose="02070309020205020404" pitchFamily="49" charset="0"/>
              <a:buChar char="o"/>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500"/>
              </a:spcBef>
              <a:spcAft>
                <a:spcPts val="0"/>
              </a:spcAft>
              <a:buClr>
                <a:srgbClr val="47B29E"/>
              </a:buClr>
              <a:buSzPct val="100000"/>
              <a:buFontTx/>
              <a:buNone/>
              <a:tabLst/>
              <a:defRPr/>
            </a:pP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500"/>
              </a:spcBef>
              <a:spcAft>
                <a:spcPts val="0"/>
              </a:spcAft>
              <a:buClr>
                <a:srgbClr val="47B29E"/>
              </a:buClr>
              <a:buSzPct val="100000"/>
              <a:buFontTx/>
              <a:buNone/>
              <a:tabLst/>
              <a:defRPr/>
            </a:pPr>
            <a:endParaRPr kumimoji="0" lang="fr-FR"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r>
              <a:rPr kumimoji="0" lang="fr-FR" sz="24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Fixed</a:t>
            </a:r>
            <a:r>
              <a:rPr kumimoji="0" lang="fr-FR"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times, or </a:t>
            </a:r>
            <a:r>
              <a:rPr kumimoji="0" lang="fr-FR" sz="24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Fixed</a:t>
            </a:r>
            <a:r>
              <a:rPr kumimoji="0" lang="fr-FR"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court and </a:t>
            </a:r>
            <a:r>
              <a:rPr kumimoji="0" lang="fr-FR" sz="24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Followed</a:t>
            </a:r>
            <a:r>
              <a:rPr kumimoji="0" lang="fr-FR"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by basis.</a:t>
            </a:r>
          </a:p>
          <a:p>
            <a:pPr marL="317500" marR="0" lvl="0" indent="-317500" algn="l" defTabSz="914400" rtl="0" eaLnBrk="1" fontAlgn="auto" latinLnBrk="0" hangingPunct="1">
              <a:lnSpc>
                <a:spcPct val="90000"/>
              </a:lnSpc>
              <a:spcBef>
                <a:spcPts val="500"/>
              </a:spcBef>
              <a:spcAft>
                <a:spcPts val="0"/>
              </a:spcAft>
              <a:buClr>
                <a:srgbClr val="47B29E"/>
              </a:buClr>
              <a:buSzPct val="100000"/>
              <a:buFontTx/>
              <a:buBlip>
                <a:blip r:embed="rId3"/>
              </a:buBlip>
              <a:tabLst/>
              <a:defRPr/>
            </a:pPr>
            <a:endParaRPr lang="fr-FR" dirty="0">
              <a:solidFill>
                <a:srgbClr val="000000"/>
              </a:solidFill>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r>
              <a:rPr kumimoji="0" lang="fr-FR"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Matches to </a:t>
            </a:r>
            <a:r>
              <a:rPr kumimoji="0" lang="fr-FR" sz="24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be</a:t>
            </a:r>
            <a:r>
              <a:rPr kumimoji="0" lang="fr-FR"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fr-FR" sz="24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called</a:t>
            </a:r>
            <a:r>
              <a:rPr kumimoji="0" lang="fr-FR"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up to 10 min. </a:t>
            </a:r>
            <a:r>
              <a:rPr kumimoji="0" lang="fr-FR" sz="24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earlier</a:t>
            </a:r>
            <a:r>
              <a:rPr kumimoji="0" lang="fr-FR"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if </a:t>
            </a:r>
            <a:r>
              <a:rPr kumimoji="0" lang="fr-FR" sz="24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available</a:t>
            </a:r>
            <a:r>
              <a:rPr kumimoji="0" lang="fr-FR"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court.</a:t>
            </a:r>
          </a:p>
          <a:p>
            <a:pPr marL="317500" marR="0" lvl="0" indent="-317500" algn="l" defTabSz="914400" rtl="0" eaLnBrk="1" fontAlgn="auto" latinLnBrk="0" hangingPunct="1">
              <a:lnSpc>
                <a:spcPct val="90000"/>
              </a:lnSpc>
              <a:spcBef>
                <a:spcPts val="500"/>
              </a:spcBef>
              <a:spcAft>
                <a:spcPts val="0"/>
              </a:spcAft>
              <a:buClr>
                <a:srgbClr val="47B29E"/>
              </a:buClr>
              <a:buSzPct val="100000"/>
              <a:buFontTx/>
              <a:buBlip>
                <a:blip r:embed="rId3"/>
              </a:buBlip>
              <a:tabLst/>
              <a:defRPr/>
            </a:pPr>
            <a:endParaRPr lang="fr-FR" dirty="0">
              <a:solidFill>
                <a:srgbClr val="000000"/>
              </a:solidFill>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r>
              <a:rPr kumimoji="0" lang="fr-FR"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All courts </a:t>
            </a:r>
            <a:r>
              <a:rPr kumimoji="0" lang="fr-FR" sz="24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will</a:t>
            </a:r>
            <a:r>
              <a:rPr kumimoji="0" lang="fr-FR" sz="24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fr-FR" sz="2400" b="0" i="0" u="none" strike="noStrike" kern="1200" cap="none" spc="0" normalizeH="0" noProof="0" dirty="0" err="1">
                <a:ln>
                  <a:noFill/>
                </a:ln>
                <a:solidFill>
                  <a:srgbClr val="000000"/>
                </a:solidFill>
                <a:effectLst/>
                <a:uLnTx/>
                <a:uFillTx/>
                <a:latin typeface="Arial" panose="020B0604020202020204" pitchFamily="34" charset="0"/>
                <a:cs typeface="Arial" panose="020B0604020202020204" pitchFamily="34" charset="0"/>
              </a:rPr>
              <a:t>be</a:t>
            </a:r>
            <a:r>
              <a:rPr kumimoji="0" lang="fr-FR" sz="24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Live </a:t>
            </a:r>
            <a:r>
              <a:rPr kumimoji="0" lang="fr-FR" sz="2400" b="0" i="0" u="none" strike="noStrike" kern="1200" cap="none" spc="0" normalizeH="0" noProof="0" dirty="0" err="1">
                <a:ln>
                  <a:noFill/>
                </a:ln>
                <a:solidFill>
                  <a:srgbClr val="000000"/>
                </a:solidFill>
                <a:effectLst/>
                <a:uLnTx/>
                <a:uFillTx/>
                <a:latin typeface="Arial" panose="020B0604020202020204" pitchFamily="34" charset="0"/>
                <a:cs typeface="Arial" panose="020B0604020202020204" pitchFamily="34" charset="0"/>
              </a:rPr>
              <a:t>streamed</a:t>
            </a:r>
            <a:endParaRPr kumimoji="0" lang="fr-FR" sz="24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Tx/>
              <a:buBlip>
                <a:blip r:embed="rId3"/>
              </a:buBlip>
              <a:tabLst/>
              <a:defRPr/>
            </a:pPr>
            <a:endParaRPr lang="fr-FR" baseline="0" dirty="0">
              <a:solidFill>
                <a:srgbClr val="000000"/>
              </a:solidFill>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r>
              <a:rPr kumimoji="0" lang="fr-FR" sz="24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TV broadcast on………………………</a:t>
            </a:r>
            <a:r>
              <a:rPr kumimoji="0" lang="fr-FR"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317500" marR="0" lvl="0" indent="-317500" algn="l" defTabSz="914400" rtl="0" eaLnBrk="1" fontAlgn="auto" latinLnBrk="0" hangingPunct="1">
              <a:lnSpc>
                <a:spcPct val="90000"/>
              </a:lnSpc>
              <a:spcBef>
                <a:spcPts val="500"/>
              </a:spcBef>
              <a:spcAft>
                <a:spcPts val="0"/>
              </a:spcAft>
              <a:buClr>
                <a:srgbClr val="47B29E"/>
              </a:buClr>
              <a:buSzPct val="100000"/>
              <a:buFontTx/>
              <a:buBlip>
                <a:blip r:embed="rId3"/>
              </a:buBlip>
              <a:tabLst/>
              <a:defRPr/>
            </a:pPr>
            <a:endParaRPr kumimoji="0" lang="fr-FR"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840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GB" dirty="0">
                <a:latin typeface="+mj-lt"/>
                <a:ea typeface="Verdana"/>
                <a:cs typeface="Verdana"/>
                <a:sym typeface="Verdana"/>
              </a:rPr>
              <a:t>Stadium Layout</a:t>
            </a:r>
            <a:endParaRPr sz="2800" dirty="0">
              <a:latin typeface="+mj-lt"/>
              <a:ea typeface="Verdana"/>
              <a:cs typeface="Verdana"/>
              <a:sym typeface="Verdana"/>
            </a:endParaRPr>
          </a:p>
        </p:txBody>
      </p:sp>
      <p:sp>
        <p:nvSpPr>
          <p:cNvPr id="2" name="Text Placeholder 1"/>
          <p:cNvSpPr>
            <a:spLocks noGrp="1"/>
          </p:cNvSpPr>
          <p:nvPr>
            <p:ph type="body" idx="1"/>
          </p:nvPr>
        </p:nvSpPr>
        <p:spPr>
          <a:xfrm>
            <a:off x="832327" y="1816295"/>
            <a:ext cx="10110926" cy="4351338"/>
          </a:xfrm>
        </p:spPr>
        <p:txBody>
          <a:bodyPr/>
          <a:lstStyle/>
          <a:p>
            <a:r>
              <a:rPr lang="en-US" dirty="0">
                <a:solidFill>
                  <a:schemeClr val="tx2">
                    <a:lumMod val="10000"/>
                  </a:schemeClr>
                </a:solidFill>
                <a:latin typeface="Arial" panose="020B0604020202020204" pitchFamily="34" charset="0"/>
                <a:cs typeface="Arial" panose="020B0604020202020204" pitchFamily="34" charset="0"/>
              </a:rPr>
              <a:t>Stadium plan graphics to be displayed</a:t>
            </a:r>
          </a:p>
          <a:p>
            <a:r>
              <a:rPr lang="en-US" dirty="0">
                <a:solidFill>
                  <a:schemeClr val="tx2">
                    <a:lumMod val="10000"/>
                  </a:schemeClr>
                </a:solidFill>
                <a:latin typeface="Arial" panose="020B0604020202020204" pitchFamily="34" charset="0"/>
                <a:cs typeface="Arial" panose="020B0604020202020204" pitchFamily="34" charset="0"/>
              </a:rPr>
              <a:t>FOP plan</a:t>
            </a:r>
          </a:p>
        </p:txBody>
      </p:sp>
    </p:spTree>
    <p:extLst>
      <p:ext uri="{BB962C8B-B14F-4D97-AF65-F5344CB8AC3E}">
        <p14:creationId xmlns:p14="http://schemas.microsoft.com/office/powerpoint/2010/main" val="4926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GB" dirty="0">
                <a:latin typeface="+mj-lt"/>
                <a:ea typeface="Verdana"/>
                <a:cs typeface="Verdana"/>
                <a:sym typeface="Verdana"/>
              </a:rPr>
              <a:t>Assembly Area</a:t>
            </a:r>
            <a:endParaRPr sz="3100" dirty="0">
              <a:latin typeface="+mj-lt"/>
              <a:ea typeface="Verdana"/>
              <a:cs typeface="Verdana"/>
              <a:sym typeface="Verdana"/>
            </a:endParaRPr>
          </a:p>
        </p:txBody>
      </p:sp>
      <p:sp>
        <p:nvSpPr>
          <p:cNvPr id="3" name="Text Placeholder 1"/>
          <p:cNvSpPr>
            <a:spLocks noGrp="1"/>
          </p:cNvSpPr>
          <p:nvPr>
            <p:ph type="body" idx="1"/>
          </p:nvPr>
        </p:nvSpPr>
        <p:spPr>
          <a:xfrm>
            <a:off x="832327" y="1816295"/>
            <a:ext cx="10110926" cy="4351338"/>
          </a:xfrm>
        </p:spPr>
        <p:txBody>
          <a:bodyPr/>
          <a:lstStyle/>
          <a:p>
            <a:r>
              <a:rPr lang="en-US" dirty="0">
                <a:latin typeface="Arial" panose="020B0604020202020204" pitchFamily="34" charset="0"/>
                <a:ea typeface="Verdana" panose="020B0604030504040204" pitchFamily="34" charset="0"/>
                <a:cs typeface="Arial" panose="020B0604020202020204" pitchFamily="34" charset="0"/>
              </a:rPr>
              <a:t>Players clothing will be checked at the Assembly area</a:t>
            </a:r>
          </a:p>
          <a:p>
            <a:r>
              <a:rPr lang="en-US" dirty="0">
                <a:latin typeface="Arial" panose="020B0604020202020204" pitchFamily="34" charset="0"/>
                <a:ea typeface="Verdana" panose="020B0604030504040204" pitchFamily="34" charset="0"/>
                <a:cs typeface="Arial" panose="020B0604020202020204" pitchFamily="34" charset="0"/>
              </a:rPr>
              <a:t>Players to be present in Assembly area: </a:t>
            </a:r>
          </a:p>
          <a:p>
            <a:pPr lvl="1"/>
            <a:r>
              <a:rPr lang="en-US" dirty="0">
                <a:latin typeface="Arial" panose="020B0604020202020204" pitchFamily="34" charset="0"/>
                <a:ea typeface="Verdana" panose="020B0604030504040204" pitchFamily="34" charset="0"/>
                <a:cs typeface="Arial" panose="020B0604020202020204" pitchFamily="34" charset="0"/>
              </a:rPr>
              <a:t>For the first match – 10 minutes before the start time </a:t>
            </a:r>
          </a:p>
          <a:p>
            <a:pPr lvl="1"/>
            <a:r>
              <a:rPr lang="en-US" dirty="0">
                <a:latin typeface="Arial" panose="020B0604020202020204" pitchFamily="34" charset="0"/>
                <a:ea typeface="Verdana" panose="020B0604030504040204" pitchFamily="34" charset="0"/>
                <a:cs typeface="Arial" panose="020B0604020202020204" pitchFamily="34" charset="0"/>
              </a:rPr>
              <a:t>For next matches – when they are asked by the Marshall (Umpire)</a:t>
            </a:r>
          </a:p>
        </p:txBody>
      </p:sp>
    </p:spTree>
    <p:extLst>
      <p:ext uri="{BB962C8B-B14F-4D97-AF65-F5344CB8AC3E}">
        <p14:creationId xmlns:p14="http://schemas.microsoft.com/office/powerpoint/2010/main" val="3403271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GB" dirty="0">
                <a:solidFill>
                  <a:srgbClr val="153255"/>
                </a:solidFill>
                <a:ea typeface="Verdana"/>
                <a:cs typeface="Verdana"/>
                <a:sym typeface="Verdana"/>
              </a:rPr>
              <a:t>Clothing Summary</a:t>
            </a:r>
            <a:endParaRPr dirty="0">
              <a:latin typeface="+mj-lt"/>
              <a:ea typeface="Verdana"/>
              <a:cs typeface="Verdana"/>
              <a:sym typeface="Verdana"/>
            </a:endParaRPr>
          </a:p>
        </p:txBody>
      </p:sp>
      <p:sp>
        <p:nvSpPr>
          <p:cNvPr id="2" name="Text Placeholder 1"/>
          <p:cNvSpPr>
            <a:spLocks noGrp="1"/>
          </p:cNvSpPr>
          <p:nvPr>
            <p:ph type="body" idx="1"/>
          </p:nvPr>
        </p:nvSpPr>
        <p:spPr/>
        <p:txBody>
          <a:bodyPr>
            <a:noAutofit/>
          </a:bodyPr>
          <a:lstStyle/>
          <a:p>
            <a:pPr marL="50800" indent="0">
              <a:buNone/>
            </a:pPr>
            <a:r>
              <a:rPr lang="en-US" sz="2400" dirty="0">
                <a:solidFill>
                  <a:schemeClr val="tx2">
                    <a:lumMod val="10000"/>
                  </a:schemeClr>
                </a:solidFill>
                <a:latin typeface="Arial" panose="020B0604020202020204" pitchFamily="34" charset="0"/>
                <a:cs typeface="Arial" panose="020B0604020202020204" pitchFamily="34" charset="0"/>
              </a:rPr>
              <a:t>Please refer to the following:</a:t>
            </a:r>
          </a:p>
          <a:p>
            <a:r>
              <a:rPr lang="en-US" sz="2400" dirty="0">
                <a:solidFill>
                  <a:schemeClr val="tx2">
                    <a:lumMod val="10000"/>
                  </a:schemeClr>
                </a:solidFill>
                <a:latin typeface="Arial" panose="020B0604020202020204" pitchFamily="34" charset="0"/>
                <a:cs typeface="Arial" panose="020B0604020202020204" pitchFamily="34" charset="0"/>
              </a:rPr>
              <a:t>BWF Statutes, Section 5.1, General Competition Regulations, Pos. 20-24 - Clothing Regulations </a:t>
            </a:r>
          </a:p>
          <a:p>
            <a:r>
              <a:rPr lang="en-US" sz="2400" dirty="0">
                <a:solidFill>
                  <a:schemeClr val="tx2">
                    <a:lumMod val="10000"/>
                  </a:schemeClr>
                </a:solidFill>
                <a:latin typeface="Arial" panose="020B0604020202020204" pitchFamily="34" charset="0"/>
                <a:cs typeface="Arial" panose="020B0604020202020204" pitchFamily="34" charset="0"/>
              </a:rPr>
              <a:t>BWF Statutes, Section 5.1.2, Visual Guide to BWF Player Clothing Advertising Regulations</a:t>
            </a:r>
          </a:p>
          <a:p>
            <a:r>
              <a:rPr lang="en-US" sz="2400" dirty="0">
                <a:solidFill>
                  <a:schemeClr val="tx2">
                    <a:lumMod val="10000"/>
                  </a:schemeClr>
                </a:solidFill>
                <a:latin typeface="Arial" panose="020B0604020202020204" pitchFamily="34" charset="0"/>
                <a:cs typeface="Arial" panose="020B0604020202020204" pitchFamily="34" charset="0"/>
              </a:rPr>
              <a:t>Elite circuit regulations 18.2:</a:t>
            </a:r>
          </a:p>
          <a:p>
            <a:r>
              <a:rPr lang="en-US" sz="2400" dirty="0">
                <a:solidFill>
                  <a:schemeClr val="tx2">
                    <a:lumMod val="10000"/>
                  </a:schemeClr>
                </a:solidFill>
                <a:latin typeface="Arial" panose="020B0604020202020204" pitchFamily="34" charset="0"/>
                <a:cs typeface="Arial" panose="020B0604020202020204" pitchFamily="34" charset="0"/>
              </a:rPr>
              <a:t>It is mandatory that partners in doubles wear the same </a:t>
            </a:r>
            <a:r>
              <a:rPr lang="en-US" sz="2400" dirty="0" err="1">
                <a:solidFill>
                  <a:schemeClr val="tx2">
                    <a:lumMod val="10000"/>
                  </a:schemeClr>
                </a:solidFill>
                <a:latin typeface="Arial" panose="020B0604020202020204" pitchFamily="34" charset="0"/>
                <a:cs typeface="Arial" panose="020B0604020202020204" pitchFamily="34" charset="0"/>
              </a:rPr>
              <a:t>colour</a:t>
            </a:r>
            <a:r>
              <a:rPr lang="en-US" sz="2400" dirty="0">
                <a:solidFill>
                  <a:schemeClr val="tx2">
                    <a:lumMod val="10000"/>
                  </a:schemeClr>
                </a:solidFill>
                <a:latin typeface="Arial" panose="020B0604020202020204" pitchFamily="34" charset="0"/>
                <a:cs typeface="Arial" panose="020B0604020202020204" pitchFamily="34" charset="0"/>
              </a:rPr>
              <a:t> of the T-shirt and shorts/skirts at all time during play in both the qualification and the main draw. Failing to do so shall result in an administrative fine of 100,00 EUR</a:t>
            </a:r>
          </a:p>
          <a:p>
            <a:endParaRPr lang="en-US" sz="2400" dirty="0">
              <a:solidFill>
                <a:schemeClr val="tx2">
                  <a:lumMod val="10000"/>
                </a:schemeClr>
              </a:solidFill>
              <a:latin typeface="Arial" panose="020B0604020202020204" pitchFamily="34" charset="0"/>
              <a:cs typeface="Arial" panose="020B0604020202020204" pitchFamily="34" charset="0"/>
            </a:endParaRPr>
          </a:p>
          <a:p>
            <a:r>
              <a:rPr lang="en-US" sz="2400" dirty="0">
                <a:solidFill>
                  <a:schemeClr val="tx2">
                    <a:lumMod val="10000"/>
                  </a:schemeClr>
                </a:solidFill>
                <a:latin typeface="Arial" panose="020B0604020202020204" pitchFamily="34" charset="0"/>
                <a:cs typeface="Arial" panose="020B0604020202020204" pitchFamily="34" charset="0"/>
              </a:rPr>
              <a:t>The regulations for clothing cover coaches as well</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8854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GB" dirty="0">
                <a:solidFill>
                  <a:srgbClr val="153255"/>
                </a:solidFill>
                <a:ea typeface="Verdana"/>
                <a:cs typeface="Verdana"/>
                <a:sym typeface="Verdana"/>
              </a:rPr>
              <a:t>Clothing – Lettering on Shirt</a:t>
            </a:r>
            <a:endParaRPr dirty="0">
              <a:latin typeface="+mj-lt"/>
              <a:ea typeface="Verdana"/>
              <a:cs typeface="Verdana"/>
              <a:sym typeface="Verdana"/>
            </a:endParaRPr>
          </a:p>
        </p:txBody>
      </p:sp>
      <p:graphicFrame>
        <p:nvGraphicFramePr>
          <p:cNvPr id="5" name="Table 4">
            <a:extLst>
              <a:ext uri="{FF2B5EF4-FFF2-40B4-BE49-F238E27FC236}">
                <a16:creationId xmlns:a16="http://schemas.microsoft.com/office/drawing/2014/main" id="{8708CA49-98EA-4282-94B0-38C0DAD36B7F}"/>
              </a:ext>
            </a:extLst>
          </p:cNvPr>
          <p:cNvGraphicFramePr>
            <a:graphicFrameLocks noGrp="1"/>
          </p:cNvGraphicFramePr>
          <p:nvPr>
            <p:extLst>
              <p:ext uri="{D42A27DB-BD31-4B8C-83A1-F6EECF244321}">
                <p14:modId xmlns:p14="http://schemas.microsoft.com/office/powerpoint/2010/main" val="2924504165"/>
              </p:ext>
            </p:extLst>
          </p:nvPr>
        </p:nvGraphicFramePr>
        <p:xfrm>
          <a:off x="1346400" y="1791919"/>
          <a:ext cx="8483400" cy="1889760"/>
        </p:xfrm>
        <a:graphic>
          <a:graphicData uri="http://schemas.openxmlformats.org/drawingml/2006/table">
            <a:tbl>
              <a:tblPr firstRow="1" bandRow="1">
                <a:tableStyleId>{5C22544A-7EE6-4342-B048-85BDC9FD1C3A}</a:tableStyleId>
              </a:tblPr>
              <a:tblGrid>
                <a:gridCol w="4876800">
                  <a:extLst>
                    <a:ext uri="{9D8B030D-6E8A-4147-A177-3AD203B41FA5}">
                      <a16:colId xmlns:a16="http://schemas.microsoft.com/office/drawing/2014/main" val="3679470692"/>
                    </a:ext>
                  </a:extLst>
                </a:gridCol>
                <a:gridCol w="1806884">
                  <a:extLst>
                    <a:ext uri="{9D8B030D-6E8A-4147-A177-3AD203B41FA5}">
                      <a16:colId xmlns:a16="http://schemas.microsoft.com/office/drawing/2014/main" val="1858023539"/>
                    </a:ext>
                  </a:extLst>
                </a:gridCol>
                <a:gridCol w="1799716">
                  <a:extLst>
                    <a:ext uri="{9D8B030D-6E8A-4147-A177-3AD203B41FA5}">
                      <a16:colId xmlns:a16="http://schemas.microsoft.com/office/drawing/2014/main" val="1476425586"/>
                    </a:ext>
                  </a:extLst>
                </a:gridCol>
              </a:tblGrid>
              <a:tr h="370840">
                <a:tc>
                  <a:txBody>
                    <a:bodyPr/>
                    <a:lstStyle/>
                    <a:p>
                      <a:r>
                        <a:rPr lang="en-IN" sz="2000" dirty="0">
                          <a:solidFill>
                            <a:schemeClr val="bg1"/>
                          </a:solidFill>
                          <a:latin typeface="+mn-lt"/>
                          <a:ea typeface="Verdana" panose="020B0604030504040204" pitchFamily="34" charset="0"/>
                          <a:cs typeface="Arial" panose="020B0604020202020204" pitchFamily="34" charset="0"/>
                        </a:rPr>
                        <a:t>Sequence  from top to bottom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endParaRPr lang="en-IN" sz="2000" dirty="0">
                        <a:solidFill>
                          <a:schemeClr val="bg1"/>
                        </a:solidFill>
                        <a:latin typeface="+mn-lt"/>
                        <a:ea typeface="Verdana" panose="020B060403050404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IN" sz="2000" dirty="0">
                          <a:solidFill>
                            <a:schemeClr val="bg1"/>
                          </a:solidFill>
                          <a:latin typeface="+mn-lt"/>
                          <a:ea typeface="Verdana" panose="020B0604030504040204" pitchFamily="34" charset="0"/>
                          <a:cs typeface="Arial" panose="020B0604020202020204" pitchFamily="34" charset="0"/>
                        </a:rPr>
                        <a:t>Lettering Height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2081362721"/>
                  </a:ext>
                </a:extLst>
              </a:tr>
              <a:tr h="370840">
                <a:tc>
                  <a:txBody>
                    <a:bodyPr/>
                    <a:lstStyle/>
                    <a:p>
                      <a:r>
                        <a:rPr lang="en-IN" sz="2000" dirty="0">
                          <a:latin typeface="+mn-lt"/>
                          <a:ea typeface="Verdana" panose="020B0604030504040204" pitchFamily="34" charset="0"/>
                          <a:cs typeface="Arial" panose="020B0604020202020204" pitchFamily="34" charset="0"/>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000" dirty="0">
                          <a:latin typeface="+mn-lt"/>
                          <a:ea typeface="Verdana" panose="020B0604030504040204" pitchFamily="34" charset="0"/>
                          <a:cs typeface="Arial" panose="020B0604020202020204" pitchFamily="34" charset="0"/>
                        </a:rPr>
                        <a:t>Mandatory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000" dirty="0">
                          <a:latin typeface="+mn-lt"/>
                          <a:ea typeface="Verdana" panose="020B0604030504040204" pitchFamily="34" charset="0"/>
                          <a:cs typeface="Arial" panose="020B0604020202020204" pitchFamily="34" charset="0"/>
                        </a:rPr>
                        <a:t>6 – 10 cm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3277988"/>
                  </a:ext>
                </a:extLst>
              </a:tr>
              <a:tr h="370840">
                <a:tc>
                  <a:txBody>
                    <a:bodyPr/>
                    <a:lstStyle/>
                    <a:p>
                      <a:r>
                        <a:rPr lang="en-IN" sz="2000" dirty="0">
                          <a:latin typeface="+mn-lt"/>
                          <a:ea typeface="Verdana" panose="020B0604030504040204" pitchFamily="34" charset="0"/>
                          <a:cs typeface="Arial" panose="020B0604020202020204" pitchFamily="34" charset="0"/>
                        </a:rPr>
                        <a:t>Country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000" dirty="0">
                          <a:latin typeface="+mn-lt"/>
                          <a:ea typeface="Verdana" panose="020B0604030504040204" pitchFamily="34" charset="0"/>
                          <a:cs typeface="Arial" panose="020B0604020202020204" pitchFamily="34" charset="0"/>
                        </a:rPr>
                        <a:t>Optional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000" dirty="0">
                          <a:latin typeface="+mn-lt"/>
                          <a:ea typeface="Verdana" panose="020B0604030504040204" pitchFamily="34" charset="0"/>
                          <a:cs typeface="Arial" panose="020B0604020202020204" pitchFamily="34" charset="0"/>
                        </a:rPr>
                        <a:t>5 cm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2632059"/>
                  </a:ext>
                </a:extLst>
              </a:tr>
              <a:tr h="370840">
                <a:tc>
                  <a:txBody>
                    <a:bodyPr/>
                    <a:lstStyle/>
                    <a:p>
                      <a:r>
                        <a:rPr lang="en-IN" sz="2000" dirty="0">
                          <a:latin typeface="+mn-lt"/>
                          <a:ea typeface="Verdana" panose="020B0604030504040204" pitchFamily="34" charset="0"/>
                          <a:cs typeface="Arial" panose="020B0604020202020204" pitchFamily="34" charset="0"/>
                        </a:rPr>
                        <a:t>Advert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000" dirty="0">
                          <a:latin typeface="+mn-lt"/>
                          <a:ea typeface="Verdana" panose="020B0604030504040204" pitchFamily="34" charset="0"/>
                          <a:cs typeface="Arial" panose="020B0604020202020204" pitchFamily="34" charset="0"/>
                        </a:rPr>
                        <a:t>Optional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000" dirty="0">
                          <a:latin typeface="+mn-lt"/>
                          <a:ea typeface="Verdana" panose="020B0604030504040204" pitchFamily="34" charset="0"/>
                          <a:cs typeface="Arial" panose="020B0604020202020204" pitchFamily="34" charset="0"/>
                        </a:rPr>
                        <a:t>5 cm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5742015"/>
                  </a:ext>
                </a:extLst>
              </a:tr>
            </a:tbl>
          </a:graphicData>
        </a:graphic>
      </p:graphicFrame>
      <p:sp>
        <p:nvSpPr>
          <p:cNvPr id="4" name="Rectangle 3"/>
          <p:cNvSpPr/>
          <p:nvPr/>
        </p:nvSpPr>
        <p:spPr>
          <a:xfrm>
            <a:off x="1242874" y="3913886"/>
            <a:ext cx="8586926" cy="2259593"/>
          </a:xfrm>
          <a:prstGeom prst="rect">
            <a:avLst/>
          </a:prstGeom>
        </p:spPr>
        <p:txBody>
          <a:bodyPr wrap="square">
            <a:spAutoFit/>
          </a:bodyPr>
          <a:lstStyle/>
          <a:p>
            <a:pPr marL="285750" lvl="0" indent="-285750" algn="just">
              <a:spcBef>
                <a:spcPts val="1000"/>
              </a:spcBef>
              <a:buSzPct val="100000"/>
              <a:buFont typeface="Arial" panose="020B0604020202020204" pitchFamily="34" charset="0"/>
              <a:buChar char="•"/>
            </a:pPr>
            <a:r>
              <a:rPr lang="en-GB" sz="2000" b="1" dirty="0">
                <a:solidFill>
                  <a:prstClr val="black"/>
                </a:solidFill>
                <a:cs typeface="Arial" panose="020B0604020202020204" pitchFamily="34" charset="0"/>
              </a:rPr>
              <a:t>Regulations:</a:t>
            </a:r>
          </a:p>
          <a:p>
            <a:pPr marL="742950" lvl="1" indent="-285750" algn="just">
              <a:spcBef>
                <a:spcPts val="500"/>
              </a:spcBef>
              <a:buSzPct val="100000"/>
              <a:buFont typeface="Arial" panose="020B0604020202020204" pitchFamily="34" charset="0"/>
              <a:buChar char="•"/>
            </a:pPr>
            <a:r>
              <a:rPr lang="en-GB" sz="2000" dirty="0">
                <a:solidFill>
                  <a:srgbClr val="000000"/>
                </a:solidFill>
              </a:rPr>
              <a:t>Capital letters, Roman alphabet</a:t>
            </a:r>
          </a:p>
          <a:p>
            <a:pPr marL="742950" lvl="1" indent="-285750" algn="just">
              <a:spcBef>
                <a:spcPts val="500"/>
              </a:spcBef>
              <a:buSzPct val="100000"/>
              <a:buFont typeface="Arial" panose="020B0604020202020204" pitchFamily="34" charset="0"/>
              <a:buChar char="•"/>
            </a:pPr>
            <a:r>
              <a:rPr lang="en-GB" sz="2000" dirty="0">
                <a:solidFill>
                  <a:srgbClr val="000000"/>
                </a:solidFill>
              </a:rPr>
              <a:t>In single </a:t>
            </a:r>
            <a:r>
              <a:rPr lang="en-GB" sz="2000" b="1" dirty="0">
                <a:solidFill>
                  <a:srgbClr val="000000"/>
                </a:solidFill>
              </a:rPr>
              <a:t>contrasting</a:t>
            </a:r>
            <a:r>
              <a:rPr lang="en-GB" sz="2000" dirty="0">
                <a:solidFill>
                  <a:srgbClr val="000000"/>
                </a:solidFill>
              </a:rPr>
              <a:t> colour</a:t>
            </a:r>
          </a:p>
          <a:p>
            <a:pPr marL="742950" lvl="1" indent="-285750" algn="just">
              <a:spcBef>
                <a:spcPts val="500"/>
              </a:spcBef>
              <a:buSzPct val="100000"/>
              <a:buFont typeface="Arial" panose="020B0604020202020204" pitchFamily="34" charset="0"/>
              <a:buChar char="•"/>
            </a:pPr>
            <a:r>
              <a:rPr lang="en-GB" sz="2000" dirty="0">
                <a:solidFill>
                  <a:srgbClr val="000000"/>
                </a:solidFill>
              </a:rPr>
              <a:t>Horizontal, Placed near the top of the shirt</a:t>
            </a:r>
          </a:p>
          <a:p>
            <a:pPr marL="742950" lvl="1" indent="-285750" algn="just">
              <a:spcBef>
                <a:spcPts val="500"/>
              </a:spcBef>
              <a:buSzPct val="100000"/>
              <a:buFont typeface="Arial" panose="020B0604020202020204" pitchFamily="34" charset="0"/>
              <a:buChar char="•"/>
            </a:pPr>
            <a:r>
              <a:rPr lang="en-GB" sz="2000" dirty="0">
                <a:solidFill>
                  <a:srgbClr val="000000"/>
                </a:solidFill>
              </a:rPr>
              <a:t>Last Name is </a:t>
            </a:r>
            <a:r>
              <a:rPr lang="en-GB" sz="2000" b="1" dirty="0">
                <a:solidFill>
                  <a:srgbClr val="000000"/>
                </a:solidFill>
              </a:rPr>
              <a:t>Mandatory</a:t>
            </a:r>
            <a:r>
              <a:rPr lang="en-GB" sz="2000" dirty="0">
                <a:solidFill>
                  <a:srgbClr val="000000"/>
                </a:solidFill>
              </a:rPr>
              <a:t> as in </a:t>
            </a:r>
            <a:r>
              <a:rPr lang="en-GB" sz="2000" b="1" dirty="0">
                <a:solidFill>
                  <a:srgbClr val="000000"/>
                </a:solidFill>
              </a:rPr>
              <a:t>BWF Database</a:t>
            </a:r>
          </a:p>
          <a:p>
            <a:pPr marL="742950" lvl="1" indent="-285750" algn="just">
              <a:spcBef>
                <a:spcPts val="500"/>
              </a:spcBef>
              <a:buSzPct val="100000"/>
              <a:buFont typeface="Arial" panose="020B0604020202020204" pitchFamily="34" charset="0"/>
              <a:buChar char="•"/>
            </a:pPr>
            <a:r>
              <a:rPr lang="en-GB" sz="2000" dirty="0">
                <a:solidFill>
                  <a:srgbClr val="000000"/>
                </a:solidFill>
              </a:rPr>
              <a:t>Initials of the </a:t>
            </a:r>
            <a:r>
              <a:rPr lang="en-GB" sz="2000" b="1" dirty="0">
                <a:solidFill>
                  <a:srgbClr val="000000"/>
                </a:solidFill>
              </a:rPr>
              <a:t>first name</a:t>
            </a:r>
            <a:r>
              <a:rPr lang="en-GB" sz="2000" dirty="0">
                <a:solidFill>
                  <a:srgbClr val="000000"/>
                </a:solidFill>
              </a:rPr>
              <a:t>(s) </a:t>
            </a:r>
            <a:r>
              <a:rPr lang="en-GB" sz="2000" b="1" dirty="0">
                <a:solidFill>
                  <a:srgbClr val="000000"/>
                </a:solidFill>
              </a:rPr>
              <a:t>Optional</a:t>
            </a:r>
            <a:r>
              <a:rPr lang="en-GB" sz="2000" dirty="0">
                <a:solidFill>
                  <a:srgbClr val="000000"/>
                </a:solidFill>
              </a:rPr>
              <a:t> as in BWF Database</a:t>
            </a:r>
            <a:endParaRPr lang="en-GB" sz="2000" b="1" dirty="0">
              <a:solidFill>
                <a:prstClr val="black"/>
              </a:solidFill>
              <a:cs typeface="Arial" panose="020B0604020202020204" pitchFamily="34" charset="0"/>
            </a:endParaRPr>
          </a:p>
        </p:txBody>
      </p:sp>
    </p:spTree>
    <p:extLst>
      <p:ext uri="{BB962C8B-B14F-4D97-AF65-F5344CB8AC3E}">
        <p14:creationId xmlns:p14="http://schemas.microsoft.com/office/powerpoint/2010/main" val="3229418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GB" dirty="0">
                <a:solidFill>
                  <a:srgbClr val="153255"/>
                </a:solidFill>
                <a:ea typeface="Verdana"/>
                <a:cs typeface="Verdana"/>
                <a:sym typeface="Verdana"/>
              </a:rPr>
              <a:t>Clothing – Lettering on Shirt</a:t>
            </a:r>
            <a:endParaRPr dirty="0">
              <a:latin typeface="+mj-lt"/>
              <a:ea typeface="Verdana"/>
              <a:cs typeface="Verdana"/>
              <a:sym typeface="Verdana"/>
            </a:endParaRPr>
          </a:p>
        </p:txBody>
      </p:sp>
      <p:grpSp>
        <p:nvGrpSpPr>
          <p:cNvPr id="6" name="Group 5">
            <a:extLst>
              <a:ext uri="{FF2B5EF4-FFF2-40B4-BE49-F238E27FC236}">
                <a16:creationId xmlns:a16="http://schemas.microsoft.com/office/drawing/2014/main" id="{1CE3B377-A06D-7256-F4AE-9B68CD85D3E4}"/>
              </a:ext>
            </a:extLst>
          </p:cNvPr>
          <p:cNvGrpSpPr>
            <a:grpSpLocks noChangeAspect="1"/>
          </p:cNvGrpSpPr>
          <p:nvPr/>
        </p:nvGrpSpPr>
        <p:grpSpPr>
          <a:xfrm>
            <a:off x="0" y="1847902"/>
            <a:ext cx="11340000" cy="4095756"/>
            <a:chOff x="438290" y="1368796"/>
            <a:chExt cx="9316589" cy="3364967"/>
          </a:xfrm>
        </p:grpSpPr>
        <p:pic>
          <p:nvPicPr>
            <p:cNvPr id="7" name="Picture 6">
              <a:extLst>
                <a:ext uri="{FF2B5EF4-FFF2-40B4-BE49-F238E27FC236}">
                  <a16:creationId xmlns:a16="http://schemas.microsoft.com/office/drawing/2014/main" id="{1C3380FC-2BD2-B1F3-FC08-9AB36BCF7C7E}"/>
                </a:ext>
              </a:extLst>
            </p:cNvPr>
            <p:cNvPicPr>
              <a:picLocks noChangeAspect="1"/>
            </p:cNvPicPr>
            <p:nvPr/>
          </p:nvPicPr>
          <p:blipFill>
            <a:blip r:embed="rId3"/>
            <a:stretch>
              <a:fillRect/>
            </a:stretch>
          </p:blipFill>
          <p:spPr>
            <a:xfrm>
              <a:off x="438290" y="1368796"/>
              <a:ext cx="4190945" cy="3354000"/>
            </a:xfrm>
            <a:prstGeom prst="rect">
              <a:avLst/>
            </a:prstGeom>
          </p:spPr>
        </p:pic>
        <p:pic>
          <p:nvPicPr>
            <p:cNvPr id="8" name="Picture 7">
              <a:extLst>
                <a:ext uri="{FF2B5EF4-FFF2-40B4-BE49-F238E27FC236}">
                  <a16:creationId xmlns:a16="http://schemas.microsoft.com/office/drawing/2014/main" id="{7BD84F5E-29C0-6FD5-F1FC-8154774C018D}"/>
                </a:ext>
              </a:extLst>
            </p:cNvPr>
            <p:cNvPicPr>
              <a:picLocks noChangeAspect="1"/>
            </p:cNvPicPr>
            <p:nvPr/>
          </p:nvPicPr>
          <p:blipFill>
            <a:blip r:embed="rId4"/>
            <a:stretch>
              <a:fillRect/>
            </a:stretch>
          </p:blipFill>
          <p:spPr>
            <a:xfrm>
              <a:off x="5086490" y="1368796"/>
              <a:ext cx="4668389" cy="3364967"/>
            </a:xfrm>
            <a:prstGeom prst="rect">
              <a:avLst/>
            </a:prstGeom>
          </p:spPr>
        </p:pic>
      </p:grpSp>
    </p:spTree>
    <p:extLst>
      <p:ext uri="{BB962C8B-B14F-4D97-AF65-F5344CB8AC3E}">
        <p14:creationId xmlns:p14="http://schemas.microsoft.com/office/powerpoint/2010/main" val="1812394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GB" dirty="0">
                <a:solidFill>
                  <a:srgbClr val="153255"/>
                </a:solidFill>
                <a:ea typeface="Verdana"/>
                <a:cs typeface="Verdana"/>
                <a:sym typeface="Verdana"/>
              </a:rPr>
              <a:t>Clothing – Advertising</a:t>
            </a:r>
            <a:endParaRPr dirty="0">
              <a:latin typeface="+mj-lt"/>
              <a:ea typeface="Verdana"/>
              <a:cs typeface="Verdana"/>
              <a:sym typeface="Verdana"/>
            </a:endParaRPr>
          </a:p>
        </p:txBody>
      </p:sp>
      <p:grpSp>
        <p:nvGrpSpPr>
          <p:cNvPr id="9" name="Group 8">
            <a:extLst>
              <a:ext uri="{FF2B5EF4-FFF2-40B4-BE49-F238E27FC236}">
                <a16:creationId xmlns:a16="http://schemas.microsoft.com/office/drawing/2014/main" id="{AA9A3603-F477-A5D2-5A4B-E4AB5CCDF592}"/>
              </a:ext>
            </a:extLst>
          </p:cNvPr>
          <p:cNvGrpSpPr>
            <a:grpSpLocks noChangeAspect="1"/>
          </p:cNvGrpSpPr>
          <p:nvPr/>
        </p:nvGrpSpPr>
        <p:grpSpPr>
          <a:xfrm>
            <a:off x="236306" y="1763660"/>
            <a:ext cx="10736995" cy="4667962"/>
            <a:chOff x="1509307" y="1294129"/>
            <a:chExt cx="10330817" cy="4491378"/>
          </a:xfrm>
        </p:grpSpPr>
        <p:pic>
          <p:nvPicPr>
            <p:cNvPr id="10" name="Picture 9">
              <a:extLst>
                <a:ext uri="{FF2B5EF4-FFF2-40B4-BE49-F238E27FC236}">
                  <a16:creationId xmlns:a16="http://schemas.microsoft.com/office/drawing/2014/main" id="{613FD555-112B-35CE-1C8B-199FAF7B1A72}"/>
                </a:ext>
              </a:extLst>
            </p:cNvPr>
            <p:cNvPicPr>
              <a:picLocks noChangeAspect="1"/>
            </p:cNvPicPr>
            <p:nvPr/>
          </p:nvPicPr>
          <p:blipFill>
            <a:blip r:embed="rId3"/>
            <a:stretch>
              <a:fillRect/>
            </a:stretch>
          </p:blipFill>
          <p:spPr>
            <a:xfrm>
              <a:off x="1509307" y="1295400"/>
              <a:ext cx="4019093" cy="3441361"/>
            </a:xfrm>
            <a:prstGeom prst="rect">
              <a:avLst/>
            </a:prstGeom>
          </p:spPr>
        </p:pic>
        <p:pic>
          <p:nvPicPr>
            <p:cNvPr id="11" name="Picture 10">
              <a:extLst>
                <a:ext uri="{FF2B5EF4-FFF2-40B4-BE49-F238E27FC236}">
                  <a16:creationId xmlns:a16="http://schemas.microsoft.com/office/drawing/2014/main" id="{C0E5F0E5-6F38-07D3-B82F-57151F2B59A4}"/>
                </a:ext>
              </a:extLst>
            </p:cNvPr>
            <p:cNvPicPr>
              <a:picLocks noChangeAspect="1"/>
            </p:cNvPicPr>
            <p:nvPr/>
          </p:nvPicPr>
          <p:blipFill>
            <a:blip r:embed="rId4"/>
            <a:stretch>
              <a:fillRect/>
            </a:stretch>
          </p:blipFill>
          <p:spPr>
            <a:xfrm>
              <a:off x="5324627" y="1294129"/>
              <a:ext cx="3086498" cy="1906755"/>
            </a:xfrm>
            <a:prstGeom prst="rect">
              <a:avLst/>
            </a:prstGeom>
          </p:spPr>
        </p:pic>
        <p:pic>
          <p:nvPicPr>
            <p:cNvPr id="12" name="Picture 11">
              <a:extLst>
                <a:ext uri="{FF2B5EF4-FFF2-40B4-BE49-F238E27FC236}">
                  <a16:creationId xmlns:a16="http://schemas.microsoft.com/office/drawing/2014/main" id="{5151C3DA-BC12-D240-7E6B-362458163F31}"/>
                </a:ext>
              </a:extLst>
            </p:cNvPr>
            <p:cNvPicPr>
              <a:picLocks noChangeAspect="1"/>
            </p:cNvPicPr>
            <p:nvPr/>
          </p:nvPicPr>
          <p:blipFill>
            <a:blip r:embed="rId5"/>
            <a:stretch>
              <a:fillRect/>
            </a:stretch>
          </p:blipFill>
          <p:spPr>
            <a:xfrm>
              <a:off x="5120303" y="3199103"/>
              <a:ext cx="3429000" cy="2586404"/>
            </a:xfrm>
            <a:prstGeom prst="rect">
              <a:avLst/>
            </a:prstGeom>
          </p:spPr>
        </p:pic>
        <p:pic>
          <p:nvPicPr>
            <p:cNvPr id="13" name="Picture 12">
              <a:extLst>
                <a:ext uri="{FF2B5EF4-FFF2-40B4-BE49-F238E27FC236}">
                  <a16:creationId xmlns:a16="http://schemas.microsoft.com/office/drawing/2014/main" id="{4CCB3681-97C8-E340-2E05-63D2DFAA058B}"/>
                </a:ext>
              </a:extLst>
            </p:cNvPr>
            <p:cNvPicPr>
              <a:picLocks noChangeAspect="1"/>
            </p:cNvPicPr>
            <p:nvPr/>
          </p:nvPicPr>
          <p:blipFill>
            <a:blip r:embed="rId6"/>
            <a:stretch>
              <a:fillRect/>
            </a:stretch>
          </p:blipFill>
          <p:spPr>
            <a:xfrm>
              <a:off x="8411124" y="1294130"/>
              <a:ext cx="3429000" cy="2765195"/>
            </a:xfrm>
            <a:prstGeom prst="rect">
              <a:avLst/>
            </a:prstGeom>
          </p:spPr>
        </p:pic>
      </p:grpSp>
    </p:spTree>
    <p:extLst>
      <p:ext uri="{BB962C8B-B14F-4D97-AF65-F5344CB8AC3E}">
        <p14:creationId xmlns:p14="http://schemas.microsoft.com/office/powerpoint/2010/main" val="1367762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GB" dirty="0">
                <a:solidFill>
                  <a:srgbClr val="153255"/>
                </a:solidFill>
                <a:ea typeface="Verdana"/>
                <a:cs typeface="Verdana"/>
                <a:sym typeface="Verdana"/>
              </a:rPr>
              <a:t>Clothing – Advertising</a:t>
            </a:r>
            <a:endParaRPr dirty="0">
              <a:latin typeface="+mj-lt"/>
              <a:ea typeface="Verdana"/>
              <a:cs typeface="Verdana"/>
              <a:sym typeface="Verdana"/>
            </a:endParaRPr>
          </a:p>
        </p:txBody>
      </p:sp>
      <p:grpSp>
        <p:nvGrpSpPr>
          <p:cNvPr id="8" name="Group 7">
            <a:extLst>
              <a:ext uri="{FF2B5EF4-FFF2-40B4-BE49-F238E27FC236}">
                <a16:creationId xmlns:a16="http://schemas.microsoft.com/office/drawing/2014/main" id="{FA13B0F9-1FA2-5069-E9FA-9B4F3E69E481}"/>
              </a:ext>
            </a:extLst>
          </p:cNvPr>
          <p:cNvGrpSpPr/>
          <p:nvPr/>
        </p:nvGrpSpPr>
        <p:grpSpPr>
          <a:xfrm>
            <a:off x="-14261" y="1646238"/>
            <a:ext cx="11498146" cy="4860000"/>
            <a:chOff x="305157" y="1512000"/>
            <a:chExt cx="10531679" cy="4860000"/>
          </a:xfrm>
        </p:grpSpPr>
        <p:pic>
          <p:nvPicPr>
            <p:cNvPr id="14" name="Picture 13">
              <a:extLst>
                <a:ext uri="{FF2B5EF4-FFF2-40B4-BE49-F238E27FC236}">
                  <a16:creationId xmlns:a16="http://schemas.microsoft.com/office/drawing/2014/main" id="{54C4A118-3A02-A706-0F27-5D24E332E4C2}"/>
                </a:ext>
              </a:extLst>
            </p:cNvPr>
            <p:cNvPicPr>
              <a:picLocks noChangeAspect="1"/>
            </p:cNvPicPr>
            <p:nvPr/>
          </p:nvPicPr>
          <p:blipFill>
            <a:blip r:embed="rId3"/>
            <a:stretch>
              <a:fillRect/>
            </a:stretch>
          </p:blipFill>
          <p:spPr>
            <a:xfrm>
              <a:off x="305157" y="1512000"/>
              <a:ext cx="3881324" cy="4860000"/>
            </a:xfrm>
            <a:prstGeom prst="rect">
              <a:avLst/>
            </a:prstGeom>
          </p:spPr>
        </p:pic>
        <p:grpSp>
          <p:nvGrpSpPr>
            <p:cNvPr id="15" name="Group 14">
              <a:extLst>
                <a:ext uri="{FF2B5EF4-FFF2-40B4-BE49-F238E27FC236}">
                  <a16:creationId xmlns:a16="http://schemas.microsoft.com/office/drawing/2014/main" id="{F82E1C67-C591-4D26-BB18-7925A17469C9}"/>
                </a:ext>
              </a:extLst>
            </p:cNvPr>
            <p:cNvGrpSpPr/>
            <p:nvPr/>
          </p:nvGrpSpPr>
          <p:grpSpPr>
            <a:xfrm>
              <a:off x="4113595" y="2978831"/>
              <a:ext cx="6723241" cy="3027081"/>
              <a:chOff x="764363" y="3299712"/>
              <a:chExt cx="10081471" cy="3666991"/>
            </a:xfrm>
          </p:grpSpPr>
          <p:pic>
            <p:nvPicPr>
              <p:cNvPr id="16" name="Picture 15">
                <a:extLst>
                  <a:ext uri="{FF2B5EF4-FFF2-40B4-BE49-F238E27FC236}">
                    <a16:creationId xmlns:a16="http://schemas.microsoft.com/office/drawing/2014/main" id="{40393EEB-11B8-546F-E445-5EC1C711996C}"/>
                  </a:ext>
                </a:extLst>
              </p:cNvPr>
              <p:cNvPicPr>
                <a:picLocks noChangeAspect="1"/>
              </p:cNvPicPr>
              <p:nvPr/>
            </p:nvPicPr>
            <p:blipFill rotWithShape="1">
              <a:blip r:embed="rId4"/>
              <a:srcRect l="33410" t="25054" r="14761" b="18095"/>
              <a:stretch/>
            </p:blipFill>
            <p:spPr bwMode="auto">
              <a:xfrm>
                <a:off x="764363" y="3299713"/>
                <a:ext cx="5399561" cy="3666990"/>
              </a:xfrm>
              <a:prstGeom prst="rect">
                <a:avLst/>
              </a:prstGeom>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4F51C9A5-39FD-C34F-3A26-59159C6F9114}"/>
                  </a:ext>
                </a:extLst>
              </p:cNvPr>
              <p:cNvPicPr>
                <a:picLocks noChangeAspect="1"/>
              </p:cNvPicPr>
              <p:nvPr/>
            </p:nvPicPr>
            <p:blipFill rotWithShape="1">
              <a:blip r:embed="rId5"/>
              <a:srcRect l="40633" t="22805" r="14038" b="15204"/>
              <a:stretch/>
            </p:blipFill>
            <p:spPr bwMode="auto">
              <a:xfrm>
                <a:off x="6017959" y="3299712"/>
                <a:ext cx="4827875" cy="3666991"/>
              </a:xfrm>
              <a:prstGeom prst="rect">
                <a:avLst/>
              </a:prstGeom>
              <a:ln>
                <a:noFill/>
              </a:ln>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753419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164816" y="0"/>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GB" dirty="0">
                <a:latin typeface="Arial" panose="020B0604020202020204" pitchFamily="34" charset="0"/>
                <a:ea typeface="Verdana" panose="020B0604030504040204" pitchFamily="34" charset="0"/>
                <a:cs typeface="Arial" panose="020B0604020202020204" pitchFamily="34" charset="0"/>
                <a:sym typeface="Verdana"/>
              </a:rPr>
              <a:t>REFEREE TEAM </a:t>
            </a:r>
            <a:endParaRPr dirty="0">
              <a:latin typeface="Arial" panose="020B0604020202020204" pitchFamily="34" charset="0"/>
              <a:ea typeface="Verdana" panose="020B0604030504040204" pitchFamily="34" charset="0"/>
              <a:cs typeface="Arial" panose="020B0604020202020204" pitchFamily="34" charset="0"/>
              <a:sym typeface="Verdana"/>
            </a:endParaRPr>
          </a:p>
        </p:txBody>
      </p:sp>
      <p:graphicFrame>
        <p:nvGraphicFramePr>
          <p:cNvPr id="4" name="Table 3">
            <a:extLst>
              <a:ext uri="{FF2B5EF4-FFF2-40B4-BE49-F238E27FC236}">
                <a16:creationId xmlns:a16="http://schemas.microsoft.com/office/drawing/2014/main" id="{8E95110D-682D-4952-8A0C-256B72A03C26}"/>
              </a:ext>
            </a:extLst>
          </p:cNvPr>
          <p:cNvGraphicFramePr>
            <a:graphicFrameLocks noGrp="1"/>
          </p:cNvGraphicFramePr>
          <p:nvPr>
            <p:extLst>
              <p:ext uri="{D42A27DB-BD31-4B8C-83A1-F6EECF244321}">
                <p14:modId xmlns:p14="http://schemas.microsoft.com/office/powerpoint/2010/main" val="631913254"/>
              </p:ext>
            </p:extLst>
          </p:nvPr>
        </p:nvGraphicFramePr>
        <p:xfrm>
          <a:off x="-53033" y="1521728"/>
          <a:ext cx="11340000" cy="3545840"/>
        </p:xfrm>
        <a:graphic>
          <a:graphicData uri="http://schemas.openxmlformats.org/drawingml/2006/table">
            <a:tbl>
              <a:tblPr firstRow="1" bandRow="1">
                <a:tableStyleId>{21E4AEA4-8DFA-4A89-87EB-49C32662AFE0}</a:tableStyleId>
              </a:tblPr>
              <a:tblGrid>
                <a:gridCol w="4136675">
                  <a:extLst>
                    <a:ext uri="{9D8B030D-6E8A-4147-A177-3AD203B41FA5}">
                      <a16:colId xmlns:a16="http://schemas.microsoft.com/office/drawing/2014/main" val="2320230339"/>
                    </a:ext>
                  </a:extLst>
                </a:gridCol>
                <a:gridCol w="4613149">
                  <a:extLst>
                    <a:ext uri="{9D8B030D-6E8A-4147-A177-3AD203B41FA5}">
                      <a16:colId xmlns:a16="http://schemas.microsoft.com/office/drawing/2014/main" val="436964255"/>
                    </a:ext>
                  </a:extLst>
                </a:gridCol>
                <a:gridCol w="2590176">
                  <a:extLst>
                    <a:ext uri="{9D8B030D-6E8A-4147-A177-3AD203B41FA5}">
                      <a16:colId xmlns:a16="http://schemas.microsoft.com/office/drawing/2014/main" val="3520422426"/>
                    </a:ext>
                  </a:extLst>
                </a:gridCol>
              </a:tblGrid>
              <a:tr h="370840">
                <a:tc>
                  <a:txBody>
                    <a:bodyPr/>
                    <a:lstStyle/>
                    <a:p>
                      <a:endParaRPr lang="en-IN" sz="1600" dirty="0">
                        <a:solidFill>
                          <a:schemeClr val="bg1"/>
                        </a:solidFill>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IN" sz="1600" dirty="0">
                          <a:latin typeface="Arial" panose="020B0604020202020204" pitchFamily="34" charset="0"/>
                          <a:ea typeface="Verdana" panose="020B0604030504040204" pitchFamily="34" charset="0"/>
                          <a:cs typeface="Arial" panose="020B0604020202020204" pitchFamily="34" charset="0"/>
                        </a:rPr>
                        <a:t>E-mail</a:t>
                      </a:r>
                      <a:endParaRPr lang="en-IN" sz="1600" dirty="0">
                        <a:solidFill>
                          <a:schemeClr val="bg1"/>
                        </a:solidFill>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IN" sz="1600" dirty="0">
                          <a:latin typeface="Arial" panose="020B0604020202020204" pitchFamily="34" charset="0"/>
                          <a:ea typeface="Verdana" panose="020B0604030504040204" pitchFamily="34" charset="0"/>
                          <a:cs typeface="Arial" panose="020B0604020202020204" pitchFamily="34" charset="0"/>
                        </a:rPr>
                        <a:t>Mobile/Whatsapp Number</a:t>
                      </a:r>
                      <a:endParaRPr lang="en-IN" sz="1600" dirty="0">
                        <a:solidFill>
                          <a:schemeClr val="bg1"/>
                        </a:solidFill>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4208036921"/>
                  </a:ext>
                </a:extLst>
              </a:tr>
              <a:tr h="370840">
                <a:tc>
                  <a:txBody>
                    <a:bodyPr/>
                    <a:lstStyle/>
                    <a:p>
                      <a:pPr marL="0" algn="l" defTabSz="914377" rtl="0" eaLnBrk="1" latinLnBrk="0" hangingPunct="1"/>
                      <a:r>
                        <a:rPr lang="en-IN" sz="1800" b="1" u="sng" kern="1200" dirty="0">
                          <a:latin typeface="Arial" panose="020B0604020202020204" pitchFamily="34" charset="0"/>
                          <a:ea typeface="Verdana" panose="020B0604030504040204" pitchFamily="34" charset="0"/>
                          <a:cs typeface="Arial" panose="020B0604020202020204" pitchFamily="34" charset="0"/>
                        </a:rPr>
                        <a:t>Referee:</a:t>
                      </a:r>
                      <a:endParaRPr lang="en-IN" sz="1800" b="1" u="sng" kern="1200" dirty="0">
                        <a:solidFill>
                          <a:schemeClr val="dk1"/>
                        </a:solidFill>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800" dirty="0">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800" dirty="0">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5747634"/>
                  </a:ext>
                </a:extLst>
              </a:tr>
              <a:tr h="370840">
                <a:tc>
                  <a:txBody>
                    <a:bodyPr/>
                    <a:lstStyle/>
                    <a:p>
                      <a:endParaRPr lang="en-IN" sz="1800" dirty="0">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800" dirty="0">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800" dirty="0">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2452786"/>
                  </a:ext>
                </a:extLst>
              </a:tr>
              <a:tr h="370840">
                <a:tc>
                  <a:txBody>
                    <a:bodyPr/>
                    <a:lstStyle/>
                    <a:p>
                      <a:r>
                        <a:rPr lang="en-IN" sz="1800" b="1" u="sng" dirty="0">
                          <a:latin typeface="Arial" panose="020B0604020202020204" pitchFamily="34" charset="0"/>
                          <a:ea typeface="Verdana" panose="020B0604030504040204" pitchFamily="34" charset="0"/>
                          <a:cs typeface="Arial" panose="020B0604020202020204" pitchFamily="34" charset="0"/>
                        </a:rPr>
                        <a:t>Deputy Referees: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800" dirty="0">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800" dirty="0">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8452978"/>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nb-NO" altLang="zh-CN" sz="1800" kern="1200" dirty="0">
                        <a:solidFill>
                          <a:schemeClr val="dk1"/>
                        </a:solidFill>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altLang="zh-CN" sz="1800" dirty="0">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800" dirty="0">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781265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nb-NO" altLang="zh-CN" sz="1800" kern="1200" dirty="0">
                        <a:solidFill>
                          <a:schemeClr val="dk1"/>
                        </a:solidFill>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altLang="zh-CN" sz="1800" dirty="0">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800" dirty="0">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2874469"/>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nb-NO" altLang="zh-CN" sz="1800" kern="1200" dirty="0">
                        <a:solidFill>
                          <a:schemeClr val="dk1"/>
                        </a:solidFill>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altLang="zh-CN" sz="1800" dirty="0">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800" dirty="0">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590769"/>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IN" sz="1800" b="1" u="sng" kern="1200" dirty="0">
                          <a:solidFill>
                            <a:schemeClr val="dk1"/>
                          </a:solidFill>
                          <a:latin typeface="Arial" panose="020B0604020202020204" pitchFamily="34" charset="0"/>
                          <a:ea typeface="Verdana" panose="020B0604030504040204" pitchFamily="34" charset="0"/>
                          <a:cs typeface="Arial" panose="020B0604020202020204" pitchFamily="34" charset="0"/>
                        </a:rPr>
                        <a:t>Local Deputy Referee: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altLang="zh-CN" sz="1800" dirty="0">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800" dirty="0">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44558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800" kern="1200" dirty="0">
                        <a:solidFill>
                          <a:schemeClr val="dk1"/>
                        </a:solidFill>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altLang="zh-CN" sz="1800" kern="1200" dirty="0">
                        <a:solidFill>
                          <a:schemeClr val="dk1"/>
                        </a:solidFill>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800" dirty="0">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490682"/>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GB" dirty="0">
                <a:solidFill>
                  <a:srgbClr val="153255"/>
                </a:solidFill>
                <a:ea typeface="Verdana"/>
                <a:cs typeface="Verdana"/>
                <a:sym typeface="Verdana"/>
              </a:rPr>
              <a:t>Clothing – Advertising</a:t>
            </a:r>
            <a:endParaRPr dirty="0">
              <a:latin typeface="+mj-lt"/>
              <a:ea typeface="Verdana"/>
              <a:cs typeface="Verdana"/>
              <a:sym typeface="Verdana"/>
            </a:endParaRPr>
          </a:p>
        </p:txBody>
      </p:sp>
      <p:grpSp>
        <p:nvGrpSpPr>
          <p:cNvPr id="9" name="Group 8">
            <a:extLst>
              <a:ext uri="{FF2B5EF4-FFF2-40B4-BE49-F238E27FC236}">
                <a16:creationId xmlns:a16="http://schemas.microsoft.com/office/drawing/2014/main" id="{946108DE-3D56-AB69-79F1-0535728AB502}"/>
              </a:ext>
            </a:extLst>
          </p:cNvPr>
          <p:cNvGrpSpPr>
            <a:grpSpLocks noChangeAspect="1"/>
          </p:cNvGrpSpPr>
          <p:nvPr/>
        </p:nvGrpSpPr>
        <p:grpSpPr>
          <a:xfrm>
            <a:off x="432000" y="1512000"/>
            <a:ext cx="7367066" cy="4860000"/>
            <a:chOff x="4790090" y="1447800"/>
            <a:chExt cx="6942421" cy="4579858"/>
          </a:xfrm>
        </p:grpSpPr>
        <p:pic>
          <p:nvPicPr>
            <p:cNvPr id="10" name="Picture 9">
              <a:extLst>
                <a:ext uri="{FF2B5EF4-FFF2-40B4-BE49-F238E27FC236}">
                  <a16:creationId xmlns:a16="http://schemas.microsoft.com/office/drawing/2014/main" id="{85CE7B40-5E48-C403-EA27-9EC568E13BB2}"/>
                </a:ext>
              </a:extLst>
            </p:cNvPr>
            <p:cNvPicPr>
              <a:picLocks noChangeAspect="1"/>
            </p:cNvPicPr>
            <p:nvPr/>
          </p:nvPicPr>
          <p:blipFill>
            <a:blip r:embed="rId3"/>
            <a:stretch>
              <a:fillRect/>
            </a:stretch>
          </p:blipFill>
          <p:spPr>
            <a:xfrm>
              <a:off x="4790090" y="1447800"/>
              <a:ext cx="3490262" cy="4579858"/>
            </a:xfrm>
            <a:prstGeom prst="rect">
              <a:avLst/>
            </a:prstGeom>
          </p:spPr>
        </p:pic>
        <p:pic>
          <p:nvPicPr>
            <p:cNvPr id="11" name="Picture 10">
              <a:extLst>
                <a:ext uri="{FF2B5EF4-FFF2-40B4-BE49-F238E27FC236}">
                  <a16:creationId xmlns:a16="http://schemas.microsoft.com/office/drawing/2014/main" id="{36E22D2F-327D-C1F2-41B5-65BD79AE24AD}"/>
                </a:ext>
              </a:extLst>
            </p:cNvPr>
            <p:cNvPicPr>
              <a:picLocks noChangeAspect="1"/>
            </p:cNvPicPr>
            <p:nvPr/>
          </p:nvPicPr>
          <p:blipFill>
            <a:blip r:embed="rId4"/>
            <a:stretch>
              <a:fillRect/>
            </a:stretch>
          </p:blipFill>
          <p:spPr>
            <a:xfrm>
              <a:off x="8280352" y="1838660"/>
              <a:ext cx="3452159" cy="4183743"/>
            </a:xfrm>
            <a:prstGeom prst="rect">
              <a:avLst/>
            </a:prstGeom>
          </p:spPr>
        </p:pic>
      </p:grpSp>
    </p:spTree>
    <p:extLst>
      <p:ext uri="{BB962C8B-B14F-4D97-AF65-F5344CB8AC3E}">
        <p14:creationId xmlns:p14="http://schemas.microsoft.com/office/powerpoint/2010/main" val="2919828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GB" dirty="0">
                <a:solidFill>
                  <a:srgbClr val="153255"/>
                </a:solidFill>
                <a:ea typeface="Verdana"/>
                <a:cs typeface="Verdana"/>
                <a:sym typeface="Verdana"/>
              </a:rPr>
              <a:t>Clothing – Advertising</a:t>
            </a:r>
            <a:endParaRPr dirty="0">
              <a:latin typeface="+mj-lt"/>
              <a:ea typeface="Verdana"/>
              <a:cs typeface="Verdana"/>
              <a:sym typeface="Verdana"/>
            </a:endParaRPr>
          </a:p>
        </p:txBody>
      </p:sp>
      <p:sp>
        <p:nvSpPr>
          <p:cNvPr id="6" name="Text Placeholder 19">
            <a:extLst>
              <a:ext uri="{FF2B5EF4-FFF2-40B4-BE49-F238E27FC236}">
                <a16:creationId xmlns:a16="http://schemas.microsoft.com/office/drawing/2014/main" id="{68723028-355D-4845-9796-E6A5FC7C1A68}"/>
              </a:ext>
            </a:extLst>
          </p:cNvPr>
          <p:cNvSpPr txBox="1">
            <a:spLocks/>
          </p:cNvSpPr>
          <p:nvPr/>
        </p:nvSpPr>
        <p:spPr>
          <a:xfrm>
            <a:off x="432000" y="1440000"/>
            <a:ext cx="11340000" cy="4860000"/>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Poppins"/>
              <a:buChar char="•"/>
              <a:defRPr sz="2800" b="0" i="0" u="none" strike="noStrike" cap="none">
                <a:solidFill>
                  <a:schemeClr val="dk1"/>
                </a:solidFill>
                <a:latin typeface="Poppins"/>
                <a:ea typeface="Poppins"/>
                <a:cs typeface="Poppins"/>
                <a:sym typeface="Poppins"/>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Poppins"/>
                <a:ea typeface="Poppins"/>
                <a:cs typeface="Poppins"/>
                <a:sym typeface="Poppi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Poppins"/>
                <a:ea typeface="Poppins"/>
                <a:cs typeface="Poppins"/>
                <a:sym typeface="Poppi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9pPr>
          </a:lstStyle>
          <a:p>
            <a:pPr indent="-457200" algn="just">
              <a:lnSpc>
                <a:spcPct val="100000"/>
              </a:lnSpc>
              <a:buSzPct val="100000"/>
            </a:pPr>
            <a:r>
              <a:rPr lang="en-GB" b="1" kern="0" dirty="0">
                <a:solidFill>
                  <a:prstClr val="black"/>
                </a:solidFill>
                <a:latin typeface="+mn-lt"/>
                <a:cs typeface="Arial" panose="020B0604020202020204" pitchFamily="34" charset="0"/>
              </a:rPr>
              <a:t>Shoes:</a:t>
            </a:r>
          </a:p>
          <a:p>
            <a:pPr marL="800100" lvl="1" algn="just">
              <a:lnSpc>
                <a:spcPct val="100000"/>
              </a:lnSpc>
              <a:buClrTx/>
              <a:buSzPct val="100000"/>
            </a:pPr>
            <a:r>
              <a:rPr lang="en-US" kern="0" dirty="0">
                <a:solidFill>
                  <a:srgbClr val="000000"/>
                </a:solidFill>
                <a:latin typeface="+mn-lt"/>
              </a:rPr>
              <a:t>Ads accepted, if make and model available in open market</a:t>
            </a:r>
          </a:p>
          <a:p>
            <a:pPr marL="228600" indent="-228600" algn="just">
              <a:lnSpc>
                <a:spcPct val="100000"/>
              </a:lnSpc>
              <a:buSzPct val="100000"/>
              <a:buFont typeface="Poppins"/>
              <a:buBlip>
                <a:blip r:embed="rId3"/>
              </a:buBlip>
            </a:pPr>
            <a:endParaRPr lang="en-GB" kern="0" dirty="0">
              <a:solidFill>
                <a:prstClr val="black"/>
              </a:solidFill>
              <a:latin typeface="+mn-lt"/>
              <a:cs typeface="Arial" panose="020B0604020202020204" pitchFamily="34" charset="0"/>
            </a:endParaRPr>
          </a:p>
          <a:p>
            <a:pPr indent="-457200" algn="just">
              <a:lnSpc>
                <a:spcPct val="100000"/>
              </a:lnSpc>
              <a:buSzPct val="100000"/>
            </a:pPr>
            <a:r>
              <a:rPr lang="en-GB" b="1" kern="0" dirty="0">
                <a:solidFill>
                  <a:prstClr val="black"/>
                </a:solidFill>
                <a:latin typeface="+mn-lt"/>
                <a:cs typeface="Arial" panose="020B0604020202020204" pitchFamily="34" charset="0"/>
              </a:rPr>
              <a:t>Others:</a:t>
            </a:r>
          </a:p>
          <a:p>
            <a:pPr lvl="1" algn="just">
              <a:lnSpc>
                <a:spcPct val="100000"/>
              </a:lnSpc>
              <a:buClrTx/>
              <a:buSzPct val="100000"/>
            </a:pPr>
            <a:r>
              <a:rPr lang="en-US" sz="2100" kern="0" dirty="0">
                <a:solidFill>
                  <a:srgbClr val="000000"/>
                </a:solidFill>
                <a:latin typeface="+mn-lt"/>
              </a:rPr>
              <a:t>Max 1 ad </a:t>
            </a:r>
          </a:p>
          <a:p>
            <a:pPr lvl="1" algn="just">
              <a:lnSpc>
                <a:spcPct val="100000"/>
              </a:lnSpc>
              <a:buClrTx/>
              <a:buSzPct val="100000"/>
            </a:pPr>
            <a:r>
              <a:rPr lang="en-US" sz="2100" kern="0" dirty="0">
                <a:solidFill>
                  <a:srgbClr val="000000"/>
                </a:solidFill>
                <a:latin typeface="+mn-lt"/>
              </a:rPr>
              <a:t>Each not more than 20 sq. cm. </a:t>
            </a:r>
          </a:p>
          <a:p>
            <a:pPr lvl="1" algn="just">
              <a:lnSpc>
                <a:spcPct val="100000"/>
              </a:lnSpc>
              <a:buClrTx/>
              <a:buSzPct val="100000"/>
            </a:pPr>
            <a:r>
              <a:rPr lang="en-US" sz="2100" kern="0" dirty="0">
                <a:solidFill>
                  <a:srgbClr val="000000"/>
                </a:solidFill>
                <a:latin typeface="+mn-lt"/>
              </a:rPr>
              <a:t>One advert on compression / support shorts (not defined as Underclothing) as substitute to advert on the lower part of the dress</a:t>
            </a:r>
          </a:p>
          <a:p>
            <a:pPr marL="228600" indent="-228600" algn="just">
              <a:lnSpc>
                <a:spcPct val="100000"/>
              </a:lnSpc>
              <a:buSzPct val="100000"/>
              <a:buFont typeface="Poppins"/>
              <a:buBlip>
                <a:blip r:embed="rId3"/>
              </a:buBlip>
            </a:pPr>
            <a:endParaRPr lang="en-GB" b="1" kern="0" dirty="0">
              <a:solidFill>
                <a:prstClr val="black"/>
              </a:solidFill>
              <a:latin typeface="+mn-lt"/>
              <a:cs typeface="Arial" panose="020B0604020202020204" pitchFamily="34" charset="0"/>
            </a:endParaRPr>
          </a:p>
          <a:p>
            <a:pPr indent="-457200" algn="just">
              <a:lnSpc>
                <a:spcPct val="100000"/>
              </a:lnSpc>
              <a:buSzPct val="100000"/>
            </a:pPr>
            <a:r>
              <a:rPr lang="en-GB" b="1" kern="0" dirty="0">
                <a:solidFill>
                  <a:prstClr val="black"/>
                </a:solidFill>
                <a:latin typeface="+mn-lt"/>
                <a:cs typeface="Arial" panose="020B0604020202020204" pitchFamily="34" charset="0"/>
              </a:rPr>
              <a:t>Technology Mark: </a:t>
            </a:r>
          </a:p>
          <a:p>
            <a:pPr lvl="1" algn="just">
              <a:lnSpc>
                <a:spcPct val="100000"/>
              </a:lnSpc>
              <a:buClrTx/>
              <a:buSzPct val="100000"/>
            </a:pPr>
            <a:r>
              <a:rPr lang="en-US" sz="2100" kern="0" dirty="0">
                <a:solidFill>
                  <a:srgbClr val="000000"/>
                </a:solidFill>
                <a:latin typeface="+mn-lt"/>
              </a:rPr>
              <a:t>Max 1 ad </a:t>
            </a:r>
          </a:p>
          <a:p>
            <a:pPr lvl="1" algn="just">
              <a:lnSpc>
                <a:spcPct val="100000"/>
              </a:lnSpc>
              <a:buClrTx/>
              <a:buSzPct val="100000"/>
            </a:pPr>
            <a:r>
              <a:rPr lang="en-US" sz="2100" kern="0" dirty="0">
                <a:solidFill>
                  <a:srgbClr val="000000"/>
                </a:solidFill>
                <a:latin typeface="+mn-lt"/>
              </a:rPr>
              <a:t>Not more than 10 sq. cm. </a:t>
            </a:r>
          </a:p>
          <a:p>
            <a:pPr marL="228600" indent="-228600" algn="just">
              <a:lnSpc>
                <a:spcPct val="100000"/>
              </a:lnSpc>
              <a:buSzPct val="100000"/>
              <a:buFont typeface="Poppins"/>
              <a:buBlip>
                <a:blip r:embed="rId3"/>
              </a:buBlip>
            </a:pPr>
            <a:endParaRPr lang="en-GB" b="1" kern="0" dirty="0">
              <a:solidFill>
                <a:prstClr val="black"/>
              </a:solidFill>
              <a:latin typeface="+mn-lt"/>
              <a:cs typeface="Arial" panose="020B0604020202020204" pitchFamily="34" charset="0"/>
            </a:endParaRPr>
          </a:p>
        </p:txBody>
      </p:sp>
    </p:spTree>
    <p:extLst>
      <p:ext uri="{BB962C8B-B14F-4D97-AF65-F5344CB8AC3E}">
        <p14:creationId xmlns:p14="http://schemas.microsoft.com/office/powerpoint/2010/main" val="2227498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GB" dirty="0">
                <a:solidFill>
                  <a:srgbClr val="153255"/>
                </a:solidFill>
                <a:ea typeface="Verdana"/>
                <a:cs typeface="Verdana"/>
                <a:sym typeface="Verdana"/>
              </a:rPr>
              <a:t>Clothing – Member Advertising</a:t>
            </a:r>
            <a:endParaRPr dirty="0">
              <a:latin typeface="+mj-lt"/>
              <a:ea typeface="Verdana"/>
              <a:cs typeface="Verdana"/>
              <a:sym typeface="Verdana"/>
            </a:endParaRPr>
          </a:p>
        </p:txBody>
      </p:sp>
      <p:sp>
        <p:nvSpPr>
          <p:cNvPr id="4" name="Text Placeholder 19">
            <a:extLst>
              <a:ext uri="{FF2B5EF4-FFF2-40B4-BE49-F238E27FC236}">
                <a16:creationId xmlns:a16="http://schemas.microsoft.com/office/drawing/2014/main" id="{68723028-355D-4845-9796-E6A5FC7C1A68}"/>
              </a:ext>
            </a:extLst>
          </p:cNvPr>
          <p:cNvSpPr txBox="1">
            <a:spLocks/>
          </p:cNvSpPr>
          <p:nvPr/>
        </p:nvSpPr>
        <p:spPr>
          <a:xfrm>
            <a:off x="0" y="1440000"/>
            <a:ext cx="11340000" cy="48600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Poppins"/>
              <a:buChar char="•"/>
              <a:defRPr sz="2800" b="0" i="0" u="none" strike="noStrike" cap="none">
                <a:solidFill>
                  <a:schemeClr val="dk1"/>
                </a:solidFill>
                <a:latin typeface="Poppins"/>
                <a:ea typeface="Poppins"/>
                <a:cs typeface="Poppins"/>
                <a:sym typeface="Poppins"/>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Poppins"/>
                <a:ea typeface="Poppins"/>
                <a:cs typeface="Poppins"/>
                <a:sym typeface="Poppi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Poppins"/>
                <a:ea typeface="Poppins"/>
                <a:cs typeface="Poppins"/>
                <a:sym typeface="Poppi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9pPr>
          </a:lstStyle>
          <a:p>
            <a:pPr indent="-457200" algn="just">
              <a:lnSpc>
                <a:spcPct val="100000"/>
              </a:lnSpc>
              <a:buSzPct val="100000"/>
            </a:pPr>
            <a:r>
              <a:rPr lang="en-GB" kern="0" dirty="0">
                <a:solidFill>
                  <a:prstClr val="black"/>
                </a:solidFill>
                <a:latin typeface="+mn-lt"/>
                <a:cs typeface="Arial" panose="020B0604020202020204" pitchFamily="34" charset="0"/>
              </a:rPr>
              <a:t>Please refer to BWF Statutes, Section 5.1.1, </a:t>
            </a:r>
            <a:r>
              <a:rPr lang="en-GB" b="1" kern="0" dirty="0">
                <a:solidFill>
                  <a:prstClr val="black"/>
                </a:solidFill>
                <a:latin typeface="+mn-lt"/>
                <a:cs typeface="Arial" panose="020B0604020202020204" pitchFamily="34" charset="0"/>
              </a:rPr>
              <a:t>Approved Member Association Player and Coaches Clothing Advertising:</a:t>
            </a:r>
          </a:p>
          <a:p>
            <a:pPr marL="800100" lvl="1" algn="just">
              <a:lnSpc>
                <a:spcPct val="100000"/>
              </a:lnSpc>
              <a:buClrTx/>
              <a:buSzPct val="100000"/>
            </a:pPr>
            <a:r>
              <a:rPr lang="en-GB" kern="0" dirty="0">
                <a:solidFill>
                  <a:srgbClr val="000000"/>
                </a:solidFill>
                <a:latin typeface="+mn-lt"/>
              </a:rPr>
              <a:t>Not more than 50 sq. cm.</a:t>
            </a:r>
          </a:p>
          <a:p>
            <a:pPr marL="800100" lvl="1" algn="just">
              <a:lnSpc>
                <a:spcPct val="100000"/>
              </a:lnSpc>
              <a:buClrTx/>
              <a:buSzPct val="100000"/>
            </a:pPr>
            <a:r>
              <a:rPr lang="en-GB" kern="0" dirty="0">
                <a:solidFill>
                  <a:srgbClr val="000000"/>
                </a:solidFill>
                <a:latin typeface="+mn-lt"/>
              </a:rPr>
              <a:t>On shorts or lower part of dresses or skirts</a:t>
            </a:r>
          </a:p>
          <a:p>
            <a:pPr marL="800100" lvl="1" algn="just">
              <a:lnSpc>
                <a:spcPct val="100000"/>
              </a:lnSpc>
              <a:buClrTx/>
              <a:buSzPct val="100000"/>
            </a:pPr>
            <a:r>
              <a:rPr lang="en-GB" kern="0" dirty="0">
                <a:solidFill>
                  <a:srgbClr val="000000"/>
                </a:solidFill>
                <a:latin typeface="+mn-lt"/>
              </a:rPr>
              <a:t>Authorised use by countries approved by BWF</a:t>
            </a:r>
          </a:p>
          <a:p>
            <a:pPr marL="457200" lvl="1" indent="0" algn="just">
              <a:lnSpc>
                <a:spcPct val="100000"/>
              </a:lnSpc>
              <a:buClrTx/>
              <a:buSzPct val="100000"/>
              <a:buFont typeface="Arial"/>
              <a:buNone/>
            </a:pPr>
            <a:endParaRPr lang="en-GB" kern="0" dirty="0">
              <a:solidFill>
                <a:srgbClr val="000000"/>
              </a:solidFill>
              <a:latin typeface="+mn-lt"/>
            </a:endParaRPr>
          </a:p>
          <a:p>
            <a:pPr indent="-457200" algn="just">
              <a:lnSpc>
                <a:spcPct val="100000"/>
              </a:lnSpc>
              <a:buSzPct val="100000"/>
            </a:pPr>
            <a:r>
              <a:rPr lang="en-GB" kern="0" dirty="0">
                <a:solidFill>
                  <a:prstClr val="black"/>
                </a:solidFill>
                <a:latin typeface="+mn-lt"/>
                <a:cs typeface="Arial" panose="020B0604020202020204" pitchFamily="34" charset="0"/>
              </a:rPr>
              <a:t>Approved MA players and coaches to wear </a:t>
            </a:r>
            <a:r>
              <a:rPr lang="en-GB" b="1" kern="0" dirty="0">
                <a:solidFill>
                  <a:prstClr val="black"/>
                </a:solidFill>
                <a:latin typeface="+mn-lt"/>
                <a:cs typeface="Arial" panose="020B0604020202020204" pitchFamily="34" charset="0"/>
              </a:rPr>
              <a:t>any one of </a:t>
            </a:r>
            <a:r>
              <a:rPr lang="en-GB" kern="0" dirty="0">
                <a:solidFill>
                  <a:prstClr val="black"/>
                </a:solidFill>
                <a:latin typeface="+mn-lt"/>
                <a:cs typeface="Arial" panose="020B0604020202020204" pitchFamily="34" charset="0"/>
              </a:rPr>
              <a:t>the approved logo </a:t>
            </a:r>
            <a:r>
              <a:rPr lang="en-GB" b="1" kern="0" dirty="0">
                <a:solidFill>
                  <a:prstClr val="black"/>
                </a:solidFill>
                <a:latin typeface="+mn-lt"/>
                <a:cs typeface="Arial" panose="020B0604020202020204" pitchFamily="34" charset="0"/>
              </a:rPr>
              <a:t>throughout the specific tournament based on the colour of player’s short / skirt</a:t>
            </a:r>
            <a:endParaRPr lang="en-GB" altLang="ko-KR" b="1" kern="0" dirty="0">
              <a:latin typeface="+mn-lt"/>
            </a:endParaRPr>
          </a:p>
        </p:txBody>
      </p:sp>
    </p:spTree>
    <p:extLst>
      <p:ext uri="{BB962C8B-B14F-4D97-AF65-F5344CB8AC3E}">
        <p14:creationId xmlns:p14="http://schemas.microsoft.com/office/powerpoint/2010/main" val="2079107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GB" dirty="0">
                <a:solidFill>
                  <a:srgbClr val="153255"/>
                </a:solidFill>
                <a:ea typeface="Verdana"/>
                <a:cs typeface="Verdana"/>
                <a:sym typeface="Verdana"/>
              </a:rPr>
              <a:t>Clothing – Member Advertising</a:t>
            </a:r>
            <a:endParaRPr dirty="0">
              <a:latin typeface="+mj-lt"/>
              <a:ea typeface="Verdana"/>
              <a:cs typeface="Verdana"/>
              <a:sym typeface="Verdana"/>
            </a:endParaRPr>
          </a:p>
        </p:txBody>
      </p:sp>
      <p:sp>
        <p:nvSpPr>
          <p:cNvPr id="5" name="TextBox 4">
            <a:extLst>
              <a:ext uri="{FF2B5EF4-FFF2-40B4-BE49-F238E27FC236}">
                <a16:creationId xmlns:a16="http://schemas.microsoft.com/office/drawing/2014/main" id="{F7490B9B-16C3-97B3-5F35-C31B8C262A18}"/>
              </a:ext>
            </a:extLst>
          </p:cNvPr>
          <p:cNvSpPr txBox="1"/>
          <p:nvPr/>
        </p:nvSpPr>
        <p:spPr>
          <a:xfrm>
            <a:off x="432000" y="1512000"/>
            <a:ext cx="11340000" cy="4860000"/>
          </a:xfrm>
          <a:prstGeom prst="rect">
            <a:avLst/>
          </a:prstGeom>
          <a:noFill/>
        </p:spPr>
        <p:txBody>
          <a:bodyPr wrap="square" rtlCol="0">
            <a:spAutoFit/>
          </a:bodyPr>
          <a:lstStyle/>
          <a:p>
            <a:endParaRPr lang="en-GB" dirty="0"/>
          </a:p>
        </p:txBody>
      </p:sp>
      <p:sp>
        <p:nvSpPr>
          <p:cNvPr id="6" name="TextBox 5">
            <a:extLst>
              <a:ext uri="{FF2B5EF4-FFF2-40B4-BE49-F238E27FC236}">
                <a16:creationId xmlns:a16="http://schemas.microsoft.com/office/drawing/2014/main" id="{F7490B9B-16C3-97B3-5F35-C31B8C262A18}"/>
              </a:ext>
            </a:extLst>
          </p:cNvPr>
          <p:cNvSpPr txBox="1"/>
          <p:nvPr/>
        </p:nvSpPr>
        <p:spPr>
          <a:xfrm>
            <a:off x="584400" y="1664400"/>
            <a:ext cx="11340000" cy="4860000"/>
          </a:xfrm>
          <a:prstGeom prst="rect">
            <a:avLst/>
          </a:prstGeom>
          <a:noFill/>
        </p:spPr>
        <p:txBody>
          <a:bodyPr wrap="square" rtlCol="0">
            <a:spAutoFit/>
          </a:bodyPr>
          <a:lstStyle/>
          <a:p>
            <a:endParaRPr lang="en-GB" dirty="0"/>
          </a:p>
        </p:txBody>
      </p:sp>
      <p:pic>
        <p:nvPicPr>
          <p:cNvPr id="7" name="Picture 6"/>
          <p:cNvPicPr>
            <a:picLocks noChangeAspect="1"/>
          </p:cNvPicPr>
          <p:nvPr/>
        </p:nvPicPr>
        <p:blipFill>
          <a:blip r:embed="rId3"/>
          <a:stretch>
            <a:fillRect/>
          </a:stretch>
        </p:blipFill>
        <p:spPr>
          <a:xfrm>
            <a:off x="990600" y="1877146"/>
            <a:ext cx="4088216" cy="4460522"/>
          </a:xfrm>
          <a:prstGeom prst="rect">
            <a:avLst/>
          </a:prstGeom>
        </p:spPr>
      </p:pic>
      <p:pic>
        <p:nvPicPr>
          <p:cNvPr id="8" name="Picture 7"/>
          <p:cNvPicPr>
            <a:picLocks noChangeAspect="1"/>
          </p:cNvPicPr>
          <p:nvPr/>
        </p:nvPicPr>
        <p:blipFill>
          <a:blip r:embed="rId4"/>
          <a:stretch>
            <a:fillRect/>
          </a:stretch>
        </p:blipFill>
        <p:spPr>
          <a:xfrm>
            <a:off x="5078816" y="1849513"/>
            <a:ext cx="3329105" cy="4478439"/>
          </a:xfrm>
          <a:prstGeom prst="rect">
            <a:avLst/>
          </a:prstGeom>
        </p:spPr>
      </p:pic>
    </p:spTree>
    <p:extLst>
      <p:ext uri="{BB962C8B-B14F-4D97-AF65-F5344CB8AC3E}">
        <p14:creationId xmlns:p14="http://schemas.microsoft.com/office/powerpoint/2010/main" val="3218321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GB" dirty="0">
                <a:solidFill>
                  <a:srgbClr val="153255"/>
                </a:solidFill>
                <a:ea typeface="Verdana"/>
                <a:cs typeface="Verdana"/>
                <a:sym typeface="Verdana"/>
              </a:rPr>
              <a:t>Walk-On &amp; Walk-Off Procedures</a:t>
            </a:r>
            <a:endParaRPr dirty="0">
              <a:latin typeface="+mj-lt"/>
              <a:ea typeface="Verdana"/>
              <a:cs typeface="Verdana"/>
              <a:sym typeface="Verdana"/>
            </a:endParaRPr>
          </a:p>
        </p:txBody>
      </p:sp>
      <p:sp>
        <p:nvSpPr>
          <p:cNvPr id="4" name="Text Placeholder 1"/>
          <p:cNvSpPr>
            <a:spLocks noGrp="1"/>
          </p:cNvSpPr>
          <p:nvPr>
            <p:ph type="body" idx="1"/>
          </p:nvPr>
        </p:nvSpPr>
        <p:spPr>
          <a:xfrm>
            <a:off x="832327" y="1816295"/>
            <a:ext cx="10110926" cy="4351338"/>
          </a:xfrm>
        </p:spPr>
        <p:txBody>
          <a:bodyPr/>
          <a:lstStyle/>
          <a:p>
            <a:r>
              <a:rPr lang="en-US" dirty="0">
                <a:solidFill>
                  <a:schemeClr val="tx2">
                    <a:lumMod val="10000"/>
                  </a:schemeClr>
                </a:solidFill>
                <a:latin typeface="Arial" panose="020B0604020202020204" pitchFamily="34" charset="0"/>
                <a:cs typeface="Arial" panose="020B0604020202020204" pitchFamily="34" charset="0"/>
              </a:rPr>
              <a:t>Walk On procedure:</a:t>
            </a:r>
          </a:p>
          <a:p>
            <a:pPr lvl="1"/>
            <a:r>
              <a:rPr lang="en-US" dirty="0">
                <a:solidFill>
                  <a:schemeClr val="tx2">
                    <a:lumMod val="10000"/>
                  </a:schemeClr>
                </a:solidFill>
                <a:latin typeface="Arial" panose="020B0604020202020204" pitchFamily="34" charset="0"/>
                <a:cs typeface="Arial" panose="020B0604020202020204" pitchFamily="34" charset="0"/>
              </a:rPr>
              <a:t>For the first match  </a:t>
            </a:r>
          </a:p>
          <a:p>
            <a:pPr lvl="1"/>
            <a:r>
              <a:rPr lang="en-US" dirty="0">
                <a:solidFill>
                  <a:schemeClr val="tx2">
                    <a:lumMod val="10000"/>
                  </a:schemeClr>
                </a:solidFill>
                <a:latin typeface="Arial" panose="020B0604020202020204" pitchFamily="34" charset="0"/>
                <a:cs typeface="Arial" panose="020B0604020202020204" pitchFamily="34" charset="0"/>
              </a:rPr>
              <a:t>For subsequent matches</a:t>
            </a:r>
          </a:p>
          <a:p>
            <a:r>
              <a:rPr lang="en-US" dirty="0">
                <a:solidFill>
                  <a:schemeClr val="tx2">
                    <a:lumMod val="10000"/>
                  </a:schemeClr>
                </a:solidFill>
                <a:latin typeface="Arial" panose="020B0604020202020204" pitchFamily="34" charset="0"/>
                <a:cs typeface="Arial" panose="020B0604020202020204" pitchFamily="34" charset="0"/>
              </a:rPr>
              <a:t>Walk Off procedure: Players to walk off court along with the TOs</a:t>
            </a:r>
          </a:p>
          <a:p>
            <a:endParaRPr lang="en-US" dirty="0">
              <a:latin typeface="Arial" panose="020B0604020202020204" pitchFamily="34" charset="0"/>
              <a:cs typeface="Arial" panose="020B0604020202020204" pitchFamily="34" charset="0"/>
            </a:endParaRPr>
          </a:p>
          <a:p>
            <a:pPr marL="571500" lvl="1"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6316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GB" dirty="0">
                <a:solidFill>
                  <a:srgbClr val="153255"/>
                </a:solidFill>
                <a:ea typeface="Verdana"/>
                <a:cs typeface="Verdana"/>
                <a:sym typeface="Verdana"/>
              </a:rPr>
              <a:t>Shuttles</a:t>
            </a:r>
            <a:endParaRPr dirty="0">
              <a:latin typeface="+mj-lt"/>
              <a:ea typeface="Verdana"/>
              <a:cs typeface="Verdana"/>
              <a:sym typeface="Verdana"/>
            </a:endParaRPr>
          </a:p>
        </p:txBody>
      </p:sp>
      <p:sp>
        <p:nvSpPr>
          <p:cNvPr id="3" name="Text Placeholder 1"/>
          <p:cNvSpPr>
            <a:spLocks noGrp="1"/>
          </p:cNvSpPr>
          <p:nvPr>
            <p:ph type="body" idx="1"/>
          </p:nvPr>
        </p:nvSpPr>
        <p:spPr>
          <a:xfrm>
            <a:off x="832327" y="1816295"/>
            <a:ext cx="10110926" cy="4351338"/>
          </a:xfrm>
        </p:spPr>
        <p:txBody>
          <a:bodyPr/>
          <a:lstStyle/>
          <a:p>
            <a:r>
              <a:rPr lang="en-US" dirty="0">
                <a:solidFill>
                  <a:schemeClr val="tx2">
                    <a:lumMod val="10000"/>
                  </a:schemeClr>
                </a:solidFill>
                <a:latin typeface="Arial" panose="020B0604020202020204" pitchFamily="34" charset="0"/>
                <a:cs typeface="Arial" panose="020B0604020202020204" pitchFamily="34" charset="0"/>
              </a:rPr>
              <a:t>Brand of shuttles</a:t>
            </a:r>
          </a:p>
          <a:p>
            <a:r>
              <a:rPr lang="en-US" dirty="0">
                <a:solidFill>
                  <a:schemeClr val="tx2">
                    <a:lumMod val="10000"/>
                  </a:schemeClr>
                </a:solidFill>
                <a:latin typeface="Arial" panose="020B0604020202020204" pitchFamily="34" charset="0"/>
                <a:cs typeface="Arial" panose="020B0604020202020204" pitchFamily="34" charset="0"/>
              </a:rPr>
              <a:t>2 speeds available</a:t>
            </a:r>
          </a:p>
          <a:p>
            <a:r>
              <a:rPr lang="en-US" dirty="0">
                <a:solidFill>
                  <a:schemeClr val="tx2">
                    <a:lumMod val="10000"/>
                  </a:schemeClr>
                </a:solidFill>
                <a:latin typeface="Arial" panose="020B0604020202020204" pitchFamily="34" charset="0"/>
                <a:cs typeface="Arial" panose="020B0604020202020204" pitchFamily="34" charset="0"/>
              </a:rPr>
              <a:t>Regulations:</a:t>
            </a:r>
          </a:p>
          <a:p>
            <a:pPr lvl="1"/>
            <a:r>
              <a:rPr lang="en-US" dirty="0">
                <a:solidFill>
                  <a:schemeClr val="tx2">
                    <a:lumMod val="10000"/>
                  </a:schemeClr>
                </a:solidFill>
                <a:latin typeface="Arial" panose="020B0604020202020204" pitchFamily="34" charset="0"/>
                <a:cs typeface="Arial" panose="020B0604020202020204" pitchFamily="34" charset="0"/>
              </a:rPr>
              <a:t>Referee decides the speed of shuttles by testing the shuttles before start of session, if necessary</a:t>
            </a:r>
          </a:p>
          <a:p>
            <a:pPr lvl="1"/>
            <a:r>
              <a:rPr lang="en-US" dirty="0">
                <a:solidFill>
                  <a:schemeClr val="tx2">
                    <a:lumMod val="10000"/>
                  </a:schemeClr>
                </a:solidFill>
                <a:latin typeface="Arial" panose="020B0604020202020204" pitchFamily="34" charset="0"/>
                <a:cs typeface="Arial" panose="020B0604020202020204" pitchFamily="34" charset="0"/>
              </a:rPr>
              <a:t>Players not allowed to test shuttles during match</a:t>
            </a:r>
          </a:p>
          <a:p>
            <a:pPr lvl="1"/>
            <a:r>
              <a:rPr lang="en-US" dirty="0">
                <a:solidFill>
                  <a:schemeClr val="tx2">
                    <a:lumMod val="10000"/>
                  </a:schemeClr>
                </a:solidFill>
                <a:latin typeface="Arial" panose="020B0604020202020204" pitchFamily="34" charset="0"/>
                <a:cs typeface="Arial" panose="020B0604020202020204" pitchFamily="34" charset="0"/>
              </a:rPr>
              <a:t>Umpire decides if the shuttle needs to be changed</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571500" lvl="1"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13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GB" kern="1200" spc="-150" dirty="0">
                <a:solidFill>
                  <a:schemeClr val="tx1"/>
                </a:solidFill>
                <a:latin typeface="+mj-lt"/>
                <a:ea typeface="Verdana" panose="020B0604030504040204" pitchFamily="34" charset="0"/>
                <a:cs typeface="Open Sans Extrabold" panose="020B0606030504020204" pitchFamily="34" charset="0"/>
              </a:rPr>
              <a:t>Warm-Up and Intervals</a:t>
            </a:r>
            <a:endParaRPr sz="2800" dirty="0">
              <a:solidFill>
                <a:schemeClr val="tx1"/>
              </a:solidFill>
              <a:latin typeface="+mj-lt"/>
              <a:ea typeface="Verdana"/>
              <a:cs typeface="Verdana"/>
              <a:sym typeface="Verdana"/>
            </a:endParaRPr>
          </a:p>
        </p:txBody>
      </p:sp>
      <p:sp>
        <p:nvSpPr>
          <p:cNvPr id="3" name="Text Placeholder 1"/>
          <p:cNvSpPr>
            <a:spLocks noGrp="1"/>
          </p:cNvSpPr>
          <p:nvPr>
            <p:ph type="body" idx="1"/>
          </p:nvPr>
        </p:nvSpPr>
        <p:spPr>
          <a:xfrm>
            <a:off x="832327" y="1816295"/>
            <a:ext cx="10110926" cy="4351338"/>
          </a:xfrm>
        </p:spPr>
        <p:txBody>
          <a:bodyPr/>
          <a:lstStyle/>
          <a:p>
            <a:r>
              <a:rPr lang="en-US" dirty="0">
                <a:solidFill>
                  <a:schemeClr val="tx2">
                    <a:lumMod val="10000"/>
                  </a:schemeClr>
                </a:solidFill>
                <a:latin typeface="Arial" panose="020B0604020202020204" pitchFamily="34" charset="0"/>
                <a:cs typeface="Arial" panose="020B0604020202020204" pitchFamily="34" charset="0"/>
              </a:rPr>
              <a:t>All Courts:</a:t>
            </a:r>
          </a:p>
          <a:p>
            <a:pPr lvl="1"/>
            <a:r>
              <a:rPr lang="en-US" dirty="0">
                <a:solidFill>
                  <a:schemeClr val="tx2">
                    <a:lumMod val="10000"/>
                  </a:schemeClr>
                </a:solidFill>
                <a:latin typeface="Arial" panose="020B0604020202020204" pitchFamily="34" charset="0"/>
                <a:cs typeface="Arial" panose="020B0604020202020204" pitchFamily="34" charset="0"/>
              </a:rPr>
              <a:t>Preparation Time before each match – 2 minutes</a:t>
            </a:r>
          </a:p>
          <a:p>
            <a:pPr lvl="1"/>
            <a:r>
              <a:rPr lang="en-US" dirty="0">
                <a:solidFill>
                  <a:schemeClr val="tx2">
                    <a:lumMod val="10000"/>
                  </a:schemeClr>
                </a:solidFill>
                <a:latin typeface="Arial" panose="020B0604020202020204" pitchFamily="34" charset="0"/>
                <a:cs typeface="Arial" panose="020B0604020202020204" pitchFamily="34" charset="0"/>
              </a:rPr>
              <a:t>Intervals – Mandatory / Optional</a:t>
            </a:r>
          </a:p>
          <a:p>
            <a:pPr lvl="1"/>
            <a:r>
              <a:rPr lang="en-US" dirty="0">
                <a:solidFill>
                  <a:schemeClr val="tx2">
                    <a:lumMod val="10000"/>
                  </a:schemeClr>
                </a:solidFill>
                <a:latin typeface="Arial" panose="020B0604020202020204" pitchFamily="34" charset="0"/>
                <a:cs typeface="Arial" panose="020B0604020202020204" pitchFamily="34" charset="0"/>
              </a:rPr>
              <a:t>If any request from TV, we will inform you</a:t>
            </a:r>
          </a:p>
          <a:p>
            <a:endParaRPr lang="en-US" dirty="0">
              <a:solidFill>
                <a:schemeClr val="tx2">
                  <a:lumMod val="10000"/>
                </a:schemeClr>
              </a:solidFill>
              <a:latin typeface="Arial" panose="020B0604020202020204" pitchFamily="34" charset="0"/>
              <a:cs typeface="Arial" panose="020B0604020202020204" pitchFamily="34" charset="0"/>
            </a:endParaRPr>
          </a:p>
          <a:p>
            <a:r>
              <a:rPr lang="en-US" dirty="0">
                <a:solidFill>
                  <a:schemeClr val="tx2">
                    <a:lumMod val="10000"/>
                  </a:schemeClr>
                </a:solidFill>
                <a:latin typeface="Arial" panose="020B0604020202020204" pitchFamily="34" charset="0"/>
                <a:cs typeface="Arial" panose="020B0604020202020204" pitchFamily="34" charset="0"/>
              </a:rPr>
              <a:t>Coaches must leave the court immediately when the Umpire announces, “20 seconds”, irrespective of any delay on court</a:t>
            </a:r>
          </a:p>
          <a:p>
            <a:endParaRPr lang="en-US" dirty="0">
              <a:latin typeface="Arial" panose="020B0604020202020204" pitchFamily="34" charset="0"/>
              <a:cs typeface="Arial" panose="020B0604020202020204" pitchFamily="34" charset="0"/>
            </a:endParaRPr>
          </a:p>
          <a:p>
            <a:pPr marL="571500" lvl="1"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2490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GB" kern="1200" spc="-150" dirty="0">
                <a:solidFill>
                  <a:srgbClr val="153255"/>
                </a:solidFill>
                <a:ea typeface="Verdana" panose="020B0604030504040204" pitchFamily="34" charset="0"/>
                <a:cs typeface="Open Sans Extrabold" panose="020B0606030504020204" pitchFamily="34" charset="0"/>
              </a:rPr>
              <a:t>Drinking and Towelling</a:t>
            </a:r>
            <a:endParaRPr sz="2800" dirty="0">
              <a:latin typeface="+mj-lt"/>
              <a:ea typeface="Verdana"/>
              <a:cs typeface="Verdana"/>
              <a:sym typeface="Verdana"/>
            </a:endParaRPr>
          </a:p>
        </p:txBody>
      </p:sp>
      <p:sp>
        <p:nvSpPr>
          <p:cNvPr id="5" name="Content Placeholder 3"/>
          <p:cNvSpPr txBox="1">
            <a:spLocks/>
          </p:cNvSpPr>
          <p:nvPr/>
        </p:nvSpPr>
        <p:spPr>
          <a:xfrm>
            <a:off x="856972" y="1376737"/>
            <a:ext cx="9990848" cy="5226254"/>
          </a:xfrm>
          <a:prstGeom prst="rect">
            <a:avLst/>
          </a:prstGeom>
        </p:spPr>
        <p:txBody>
          <a:bodyPr vert="horz" lIns="91440" tIns="46800" rIns="91440" bIns="45720" rtlCol="0">
            <a:normAutofit lnSpcReduction="10000"/>
          </a:bodyPr>
          <a:lstStyle>
            <a:lvl1pPr marL="317500" indent="-317500" algn="l" defTabSz="914400" rtl="0" eaLnBrk="1" latinLnBrk="0" hangingPunct="1">
              <a:lnSpc>
                <a:spcPct val="90000"/>
              </a:lnSpc>
              <a:spcBef>
                <a:spcPts val="500"/>
              </a:spcBef>
              <a:spcAft>
                <a:spcPts val="0"/>
              </a:spcAft>
              <a:buClr>
                <a:srgbClr val="47B29E"/>
              </a:buClr>
              <a:buSzPct val="100000"/>
              <a:buFontTx/>
              <a:buBlip>
                <a:blip r:embed="rId3"/>
              </a:buBlip>
              <a:tabLst/>
              <a:defRPr sz="2400" b="0" i="0" kern="1200" baseline="0">
                <a:solidFill>
                  <a:schemeClr val="tx2"/>
                </a:solidFill>
                <a:latin typeface="Verdana" panose="020B0604030504040204" pitchFamily="34" charset="0"/>
                <a:ea typeface="Verdana" panose="020B0604030504040204" pitchFamily="34" charset="0"/>
                <a:cs typeface="Open Sans" panose="020B0606030504020204" pitchFamily="34" charset="0"/>
              </a:defRPr>
            </a:lvl1pPr>
            <a:lvl2pPr marL="628650" indent="-268288" algn="l" defTabSz="914400" rtl="0" eaLnBrk="1" latinLnBrk="0" hangingPunct="1">
              <a:lnSpc>
                <a:spcPct val="90000"/>
              </a:lnSpc>
              <a:spcBef>
                <a:spcPts val="500"/>
              </a:spcBef>
              <a:buClr>
                <a:srgbClr val="47B29E"/>
              </a:buClr>
              <a:buSzPct val="100000"/>
              <a:buFont typeface="Arial" panose="020B0604020202020204" pitchFamily="34" charset="0"/>
              <a:buChar char="•"/>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2pPr>
            <a:lvl3pPr marL="989013" indent="-360363" algn="l" defTabSz="914400" rtl="0" eaLnBrk="1" latinLnBrk="0" hangingPunct="1">
              <a:lnSpc>
                <a:spcPct val="90000"/>
              </a:lnSpc>
              <a:spcBef>
                <a:spcPts val="500"/>
              </a:spcBef>
              <a:buClr>
                <a:srgbClr val="47B29E"/>
              </a:buClr>
              <a:buSzPct val="100000"/>
              <a:buFont typeface="Courier New" panose="02070309020205020404" pitchFamily="49" charset="0"/>
              <a:buChar char="o"/>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buFont typeface="Arial" panose="020B0604020202020204" pitchFamily="34" charset="0"/>
              <a:buChar char="•"/>
              <a:defRPr/>
            </a:pPr>
            <a:r>
              <a:rPr lang="en-US" dirty="0">
                <a:solidFill>
                  <a:srgbClr val="000000"/>
                </a:solidFill>
                <a:latin typeface="Arial" panose="020B0604020202020204" pitchFamily="34" charset="0"/>
                <a:cs typeface="Arial" panose="020B0604020202020204" pitchFamily="34" charset="0"/>
              </a:rPr>
              <a:t>At the discretion of the Umpire, if the play is not unduly held up, players may:</a:t>
            </a:r>
          </a:p>
          <a:p>
            <a:pPr lvl="1">
              <a:lnSpc>
                <a:spcPct val="110000"/>
              </a:lnSpc>
              <a:defRPr/>
            </a:pPr>
            <a:r>
              <a:rPr lang="en-US" dirty="0">
                <a:solidFill>
                  <a:srgbClr val="000000"/>
                </a:solidFill>
                <a:latin typeface="Arial" panose="020B0604020202020204" pitchFamily="34" charset="0"/>
                <a:cs typeface="Arial" panose="020B0604020202020204" pitchFamily="34" charset="0"/>
              </a:rPr>
              <a:t>quickly use their towel </a:t>
            </a:r>
          </a:p>
          <a:p>
            <a:pPr lvl="1">
              <a:lnSpc>
                <a:spcPct val="110000"/>
              </a:lnSpc>
              <a:defRPr/>
            </a:pPr>
            <a:r>
              <a:rPr lang="en-US" dirty="0">
                <a:solidFill>
                  <a:srgbClr val="000000"/>
                </a:solidFill>
                <a:latin typeface="Arial" panose="020B0604020202020204" pitchFamily="34" charset="0"/>
                <a:cs typeface="Arial" panose="020B0604020202020204" pitchFamily="34" charset="0"/>
              </a:rPr>
              <a:t>Or use their towel and have a quick drink</a:t>
            </a:r>
          </a:p>
          <a:p>
            <a:pPr lvl="0">
              <a:lnSpc>
                <a:spcPct val="110000"/>
              </a:lnSpc>
              <a:defRPr/>
            </a:pPr>
            <a:endParaRPr lang="en-US" dirty="0">
              <a:solidFill>
                <a:srgbClr val="000000"/>
              </a:solidFill>
              <a:latin typeface="Arial" panose="020B0604020202020204" pitchFamily="34" charset="0"/>
              <a:cs typeface="Arial" panose="020B0604020202020204" pitchFamily="34" charset="0"/>
            </a:endParaRPr>
          </a:p>
          <a:p>
            <a:pPr lvl="0">
              <a:lnSpc>
                <a:spcPct val="110000"/>
              </a:lnSpc>
              <a:buFont typeface="Arial" panose="020B0604020202020204" pitchFamily="34" charset="0"/>
              <a:buChar char="•"/>
              <a:defRPr/>
            </a:pPr>
            <a:r>
              <a:rPr lang="en-US" dirty="0">
                <a:solidFill>
                  <a:srgbClr val="000000"/>
                </a:solidFill>
                <a:latin typeface="Arial" panose="020B0604020202020204" pitchFamily="34" charset="0"/>
                <a:cs typeface="Arial" panose="020B0604020202020204" pitchFamily="34" charset="0"/>
              </a:rPr>
              <a:t>Players must:</a:t>
            </a:r>
          </a:p>
          <a:p>
            <a:pPr lvl="1">
              <a:lnSpc>
                <a:spcPct val="110000"/>
              </a:lnSpc>
              <a:defRPr/>
            </a:pPr>
            <a:r>
              <a:rPr lang="en-US" dirty="0">
                <a:solidFill>
                  <a:srgbClr val="000000"/>
                </a:solidFill>
                <a:latin typeface="Arial" panose="020B0604020202020204" pitchFamily="34" charset="0"/>
                <a:cs typeface="Arial" panose="020B0604020202020204" pitchFamily="34" charset="0"/>
              </a:rPr>
              <a:t>guide to spots needing mopping and be ready to play as soon as mopping is over </a:t>
            </a:r>
          </a:p>
          <a:p>
            <a:pPr lvl="1">
              <a:lnSpc>
                <a:spcPct val="110000"/>
              </a:lnSpc>
              <a:defRPr/>
            </a:pPr>
            <a:r>
              <a:rPr lang="en-US" dirty="0">
                <a:solidFill>
                  <a:srgbClr val="000000"/>
                </a:solidFill>
                <a:latin typeface="Arial" panose="020B0604020202020204" pitchFamily="34" charset="0"/>
                <a:cs typeface="Arial" panose="020B0604020202020204" pitchFamily="34" charset="0"/>
              </a:rPr>
              <a:t>not delay game by unnecessary walk</a:t>
            </a:r>
          </a:p>
          <a:p>
            <a:pPr lvl="1">
              <a:lnSpc>
                <a:spcPct val="110000"/>
              </a:lnSpc>
              <a:defRPr/>
            </a:pPr>
            <a:r>
              <a:rPr lang="en-US" dirty="0">
                <a:solidFill>
                  <a:srgbClr val="000000"/>
                </a:solidFill>
                <a:latin typeface="Arial" panose="020B0604020202020204" pitchFamily="34" charset="0"/>
                <a:cs typeface="Arial" panose="020B0604020202020204" pitchFamily="34" charset="0"/>
              </a:rPr>
              <a:t>if needed, change clothing (shirts, socks, etc.) during intervals ONLY, unless damaged during play</a:t>
            </a:r>
          </a:p>
          <a:p>
            <a:pPr lvl="1">
              <a:lnSpc>
                <a:spcPct val="110000"/>
              </a:lnSpc>
              <a:defRPr/>
            </a:pPr>
            <a:r>
              <a:rPr lang="en-US" dirty="0">
                <a:solidFill>
                  <a:srgbClr val="000000"/>
                </a:solidFill>
                <a:latin typeface="Arial" panose="020B0604020202020204" pitchFamily="34" charset="0"/>
                <a:cs typeface="Arial" panose="020B0604020202020204" pitchFamily="34" charset="0"/>
              </a:rPr>
              <a:t>not display unhygienic habits </a:t>
            </a:r>
          </a:p>
        </p:txBody>
      </p:sp>
    </p:spTree>
    <p:extLst>
      <p:ext uri="{BB962C8B-B14F-4D97-AF65-F5344CB8AC3E}">
        <p14:creationId xmlns:p14="http://schemas.microsoft.com/office/powerpoint/2010/main" val="1225354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115054" y="0"/>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GB" dirty="0">
                <a:latin typeface="+mj-lt"/>
                <a:ea typeface="Verdana"/>
                <a:cs typeface="Verdana"/>
                <a:sym typeface="Verdana"/>
              </a:rPr>
              <a:t>Line Judges</a:t>
            </a:r>
            <a:endParaRPr dirty="0">
              <a:latin typeface="+mj-lt"/>
              <a:ea typeface="Verdana"/>
              <a:cs typeface="Verdana"/>
              <a:sym typeface="Verdana"/>
            </a:endParaRPr>
          </a:p>
        </p:txBody>
      </p:sp>
      <p:sp>
        <p:nvSpPr>
          <p:cNvPr id="5" name="Content Placeholder 2">
            <a:extLst>
              <a:ext uri="{FF2B5EF4-FFF2-40B4-BE49-F238E27FC236}">
                <a16:creationId xmlns:a16="http://schemas.microsoft.com/office/drawing/2014/main" id="{D2D3BE61-0F3F-4D53-9A53-43ABA150E4DA}"/>
              </a:ext>
            </a:extLst>
          </p:cNvPr>
          <p:cNvSpPr txBox="1">
            <a:spLocks/>
          </p:cNvSpPr>
          <p:nvPr/>
        </p:nvSpPr>
        <p:spPr>
          <a:xfrm>
            <a:off x="971272" y="1355953"/>
            <a:ext cx="9990848" cy="5427402"/>
          </a:xfrm>
          <a:prstGeom prst="rect">
            <a:avLst/>
          </a:prstGeom>
        </p:spPr>
        <p:txBody>
          <a:bodyPr vert="horz" lIns="91440" tIns="46800" rIns="91440" bIns="45720" rtlCol="0">
            <a:noAutofit/>
          </a:bodyPr>
          <a:lstStyle>
            <a:lvl1pPr marL="317500" indent="-317500" algn="l" defTabSz="914400" rtl="0" eaLnBrk="1" latinLnBrk="0" hangingPunct="1">
              <a:lnSpc>
                <a:spcPct val="90000"/>
              </a:lnSpc>
              <a:spcBef>
                <a:spcPts val="500"/>
              </a:spcBef>
              <a:spcAft>
                <a:spcPts val="0"/>
              </a:spcAft>
              <a:buClr>
                <a:srgbClr val="47B29E"/>
              </a:buClr>
              <a:buSzPct val="100000"/>
              <a:buFontTx/>
              <a:buBlip>
                <a:blip r:embed="rId3"/>
              </a:buBlip>
              <a:tabLst/>
              <a:defRPr sz="2400" b="0" i="0" kern="1200" baseline="0">
                <a:solidFill>
                  <a:schemeClr val="tx2"/>
                </a:solidFill>
                <a:latin typeface="Verdana" panose="020B0604030504040204" pitchFamily="34" charset="0"/>
                <a:ea typeface="Verdana" panose="020B0604030504040204" pitchFamily="34" charset="0"/>
                <a:cs typeface="Open Sans" panose="020B0606030504020204" pitchFamily="34" charset="0"/>
              </a:defRPr>
            </a:lvl1pPr>
            <a:lvl2pPr marL="628650" indent="-268288" algn="l" defTabSz="914400" rtl="0" eaLnBrk="1" latinLnBrk="0" hangingPunct="1">
              <a:lnSpc>
                <a:spcPct val="90000"/>
              </a:lnSpc>
              <a:spcBef>
                <a:spcPts val="500"/>
              </a:spcBef>
              <a:buClr>
                <a:srgbClr val="47B29E"/>
              </a:buClr>
              <a:buSzPct val="100000"/>
              <a:buFont typeface="Arial" panose="020B0604020202020204" pitchFamily="34" charset="0"/>
              <a:buChar char="•"/>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2pPr>
            <a:lvl3pPr marL="989013" indent="-360363" algn="l" defTabSz="914400" rtl="0" eaLnBrk="1" latinLnBrk="0" hangingPunct="1">
              <a:lnSpc>
                <a:spcPct val="90000"/>
              </a:lnSpc>
              <a:spcBef>
                <a:spcPts val="500"/>
              </a:spcBef>
              <a:buClr>
                <a:srgbClr val="47B29E"/>
              </a:buClr>
              <a:buSzPct val="100000"/>
              <a:buFont typeface="Courier New" panose="02070309020205020404" pitchFamily="49" charset="0"/>
              <a:buChar char="o"/>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b="1" dirty="0">
                <a:solidFill>
                  <a:srgbClr val="000000"/>
                </a:solidFill>
                <a:latin typeface="Arial" panose="020B0604020202020204" pitchFamily="34" charset="0"/>
                <a:cs typeface="Arial" panose="020B0604020202020204" pitchFamily="34" charset="0"/>
              </a:rPr>
              <a:t>Experience: </a:t>
            </a:r>
          </a:p>
          <a:p>
            <a:pPr marL="0" lvl="0" indent="0">
              <a:buNone/>
              <a:defRPr/>
            </a:pPr>
            <a:r>
              <a:rPr lang="en-US" b="1" dirty="0">
                <a:solidFill>
                  <a:srgbClr val="000000"/>
                </a:solidFill>
                <a:latin typeface="Arial" panose="020B0604020202020204" pitchFamily="34" charset="0"/>
                <a:cs typeface="Arial" panose="020B0604020202020204" pitchFamily="34" charset="0"/>
              </a:rPr>
              <a:t>Number of Line Judges</a:t>
            </a:r>
            <a:r>
              <a:rPr lang="en-US" dirty="0">
                <a:solidFill>
                  <a:srgbClr val="000000"/>
                </a:solidFill>
                <a:latin typeface="Arial" panose="020B0604020202020204" pitchFamily="34" charset="0"/>
                <a:cs typeface="Arial" panose="020B0604020202020204" pitchFamily="34" charset="0"/>
              </a:rPr>
              <a:t>:</a:t>
            </a:r>
          </a:p>
          <a:p>
            <a:pPr lvl="0">
              <a:buFont typeface="Arial" panose="020B0604020202020204" pitchFamily="34" charset="0"/>
              <a:buChar char="•"/>
              <a:defRPr/>
            </a:pPr>
            <a:r>
              <a:rPr lang="en-US" dirty="0">
                <a:solidFill>
                  <a:srgbClr val="000000"/>
                </a:solidFill>
                <a:latin typeface="Arial" panose="020B0604020202020204" pitchFamily="34" charset="0"/>
                <a:cs typeface="Arial" panose="020B0604020202020204" pitchFamily="34" charset="0"/>
              </a:rPr>
              <a:t>Initial Rounds:</a:t>
            </a:r>
          </a:p>
          <a:p>
            <a:pPr lvl="0">
              <a:buFont typeface="Arial" panose="020B0604020202020204" pitchFamily="34" charset="0"/>
              <a:buChar char="•"/>
              <a:defRPr/>
            </a:pPr>
            <a:r>
              <a:rPr lang="en-US" dirty="0">
                <a:solidFill>
                  <a:srgbClr val="000000"/>
                </a:solidFill>
                <a:latin typeface="Arial" panose="020B0604020202020204" pitchFamily="34" charset="0"/>
                <a:cs typeface="Arial" panose="020B0604020202020204" pitchFamily="34" charset="0"/>
              </a:rPr>
              <a:t>Quarter Finals:</a:t>
            </a:r>
          </a:p>
          <a:p>
            <a:pPr lvl="0">
              <a:buFont typeface="Arial" panose="020B0604020202020204" pitchFamily="34" charset="0"/>
              <a:buChar char="•"/>
              <a:defRPr/>
            </a:pPr>
            <a:r>
              <a:rPr lang="en-US" dirty="0">
                <a:solidFill>
                  <a:srgbClr val="000000"/>
                </a:solidFill>
                <a:latin typeface="Arial" panose="020B0604020202020204" pitchFamily="34" charset="0"/>
                <a:cs typeface="Arial" panose="020B0604020202020204" pitchFamily="34" charset="0"/>
              </a:rPr>
              <a:t>Semi-Finals:</a:t>
            </a:r>
          </a:p>
          <a:p>
            <a:pPr lvl="0">
              <a:buFont typeface="Arial" panose="020B0604020202020204" pitchFamily="34" charset="0"/>
              <a:buChar char="•"/>
              <a:defRPr/>
            </a:pPr>
            <a:r>
              <a:rPr lang="en-US" dirty="0">
                <a:solidFill>
                  <a:srgbClr val="000000"/>
                </a:solidFill>
                <a:latin typeface="Arial" panose="020B0604020202020204" pitchFamily="34" charset="0"/>
                <a:cs typeface="Arial" panose="020B0604020202020204" pitchFamily="34" charset="0"/>
              </a:rPr>
              <a:t>Finals:</a:t>
            </a:r>
          </a:p>
          <a:p>
            <a:pPr marL="0" lvl="0" indent="0">
              <a:buNone/>
              <a:defRPr/>
            </a:pPr>
            <a:r>
              <a:rPr lang="en-US" b="1" dirty="0">
                <a:solidFill>
                  <a:srgbClr val="000000"/>
                </a:solidFill>
                <a:latin typeface="Arial" panose="020B0604020202020204" pitchFamily="34" charset="0"/>
                <a:cs typeface="Arial" panose="020B0604020202020204" pitchFamily="34" charset="0"/>
              </a:rPr>
              <a:t>The players must not:</a:t>
            </a:r>
          </a:p>
          <a:p>
            <a:pPr lvl="0">
              <a:buFont typeface="Arial" panose="020B0604020202020204" pitchFamily="34" charset="0"/>
              <a:buChar char="•"/>
              <a:defRPr/>
            </a:pPr>
            <a:r>
              <a:rPr lang="en-US" dirty="0">
                <a:solidFill>
                  <a:srgbClr val="000000"/>
                </a:solidFill>
                <a:latin typeface="Arial" panose="020B0604020202020204" pitchFamily="34" charset="0"/>
                <a:cs typeface="Arial" panose="020B0604020202020204" pitchFamily="34" charset="0"/>
              </a:rPr>
              <a:t>try to influence the Line Judge by any action especially before line call is given– gesture or verbal</a:t>
            </a:r>
          </a:p>
          <a:p>
            <a:pPr lvl="0">
              <a:buFont typeface="Arial" panose="020B0604020202020204" pitchFamily="34" charset="0"/>
              <a:buChar char="•"/>
              <a:defRPr/>
            </a:pPr>
            <a:r>
              <a:rPr lang="en-US" dirty="0">
                <a:solidFill>
                  <a:srgbClr val="000000"/>
                </a:solidFill>
                <a:latin typeface="Arial" panose="020B0604020202020204" pitchFamily="34" charset="0"/>
                <a:cs typeface="Arial" panose="020B0604020202020204" pitchFamily="34" charset="0"/>
              </a:rPr>
              <a:t>dispute or discuss the Umpire’s decision </a:t>
            </a:r>
          </a:p>
          <a:p>
            <a:pPr lvl="0">
              <a:buFont typeface="Arial" panose="020B0604020202020204" pitchFamily="34" charset="0"/>
              <a:buChar char="•"/>
              <a:defRPr/>
            </a:pPr>
            <a:r>
              <a:rPr lang="en-US" dirty="0">
                <a:solidFill>
                  <a:srgbClr val="000000"/>
                </a:solidFill>
                <a:latin typeface="Arial" panose="020B0604020202020204" pitchFamily="34" charset="0"/>
                <a:cs typeface="Arial" panose="020B0604020202020204" pitchFamily="34" charset="0"/>
              </a:rPr>
              <a:t>wait for video replay in hall to influence the Umpire</a:t>
            </a:r>
          </a:p>
          <a:p>
            <a:pPr marL="0" lvl="0" indent="0">
              <a:buNone/>
              <a:defRPr/>
            </a:pPr>
            <a:endParaRPr lang="en-US" dirty="0">
              <a:solidFill>
                <a:srgbClr val="000000"/>
              </a:solidFill>
              <a:latin typeface="Arial" panose="020B0604020202020204" pitchFamily="34" charset="0"/>
              <a:cs typeface="Arial" panose="020B0604020202020204" pitchFamily="34" charset="0"/>
            </a:endParaRPr>
          </a:p>
          <a:p>
            <a:pPr marL="0" lvl="0" indent="0">
              <a:buNone/>
              <a:defRPr/>
            </a:pPr>
            <a:r>
              <a:rPr lang="en-US" b="1" dirty="0">
                <a:solidFill>
                  <a:srgbClr val="000000"/>
                </a:solidFill>
                <a:latin typeface="Arial" panose="020B0604020202020204" pitchFamily="34" charset="0"/>
                <a:cs typeface="Arial" panose="020B0604020202020204" pitchFamily="34" charset="0"/>
              </a:rPr>
              <a:t>Remember: </a:t>
            </a:r>
          </a:p>
          <a:p>
            <a:pPr marL="0" lvl="0" indent="0">
              <a:buNone/>
              <a:defRPr/>
            </a:pPr>
            <a:r>
              <a:rPr lang="en-US" dirty="0">
                <a:solidFill>
                  <a:srgbClr val="000000"/>
                </a:solidFill>
                <a:latin typeface="Arial" panose="020B0604020202020204" pitchFamily="34" charset="0"/>
                <a:cs typeface="Arial" panose="020B0604020202020204" pitchFamily="34" charset="0"/>
              </a:rPr>
              <a:t>The Referee cannot change any line decision being point of fact</a:t>
            </a:r>
          </a:p>
          <a:p>
            <a:pPr marL="0" marR="0" lvl="0" indent="0" algn="l" defTabSz="914400" rtl="0" eaLnBrk="1" fontAlgn="auto" latinLnBrk="0" hangingPunct="1">
              <a:lnSpc>
                <a:spcPct val="90000"/>
              </a:lnSpc>
              <a:spcBef>
                <a:spcPts val="500"/>
              </a:spcBef>
              <a:spcAft>
                <a:spcPts val="0"/>
              </a:spcAft>
              <a:buClr>
                <a:srgbClr val="47B29E"/>
              </a:buClr>
              <a:buSzPct val="100000"/>
              <a:buNone/>
              <a:tabLst/>
              <a:defRPr/>
            </a:pPr>
            <a:endParaRPr kumimoji="0" lang="fr-FR"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fr-FR"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fr-FR"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fr-FR"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en-GB"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7736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GB" dirty="0">
                <a:latin typeface="+mj-lt"/>
                <a:ea typeface="Verdana"/>
                <a:cs typeface="Verdana"/>
                <a:sym typeface="Verdana"/>
              </a:rPr>
              <a:t>On-court Injuries</a:t>
            </a:r>
            <a:endParaRPr dirty="0">
              <a:latin typeface="+mj-lt"/>
              <a:ea typeface="Verdana"/>
              <a:cs typeface="Verdana"/>
              <a:sym typeface="Verdana"/>
            </a:endParaRPr>
          </a:p>
        </p:txBody>
      </p:sp>
      <p:sp>
        <p:nvSpPr>
          <p:cNvPr id="5" name="Content Placeholder 2">
            <a:extLst>
              <a:ext uri="{FF2B5EF4-FFF2-40B4-BE49-F238E27FC236}">
                <a16:creationId xmlns:a16="http://schemas.microsoft.com/office/drawing/2014/main" id="{D2D3BE61-0F3F-4D53-9A53-43ABA150E4DA}"/>
              </a:ext>
            </a:extLst>
          </p:cNvPr>
          <p:cNvSpPr txBox="1">
            <a:spLocks/>
          </p:cNvSpPr>
          <p:nvPr/>
        </p:nvSpPr>
        <p:spPr>
          <a:xfrm>
            <a:off x="876022" y="1413103"/>
            <a:ext cx="9990848" cy="4694588"/>
          </a:xfrm>
          <a:prstGeom prst="rect">
            <a:avLst/>
          </a:prstGeom>
        </p:spPr>
        <p:txBody>
          <a:bodyPr vert="horz" lIns="91440" tIns="46800" rIns="91440" bIns="45720" rtlCol="0">
            <a:normAutofit/>
          </a:bodyPr>
          <a:lstStyle>
            <a:lvl1pPr marL="317500" indent="-317500" algn="l" defTabSz="914400" rtl="0" eaLnBrk="1" latinLnBrk="0" hangingPunct="1">
              <a:lnSpc>
                <a:spcPct val="90000"/>
              </a:lnSpc>
              <a:spcBef>
                <a:spcPts val="500"/>
              </a:spcBef>
              <a:spcAft>
                <a:spcPts val="0"/>
              </a:spcAft>
              <a:buClr>
                <a:srgbClr val="47B29E"/>
              </a:buClr>
              <a:buSzPct val="100000"/>
              <a:buFontTx/>
              <a:buBlip>
                <a:blip r:embed="rId3"/>
              </a:buBlip>
              <a:tabLst/>
              <a:defRPr sz="2400" b="0" i="0" kern="1200" baseline="0">
                <a:solidFill>
                  <a:schemeClr val="tx2"/>
                </a:solidFill>
                <a:latin typeface="Verdana" panose="020B0604030504040204" pitchFamily="34" charset="0"/>
                <a:ea typeface="Verdana" panose="020B0604030504040204" pitchFamily="34" charset="0"/>
                <a:cs typeface="Open Sans" panose="020B0606030504020204" pitchFamily="34" charset="0"/>
              </a:defRPr>
            </a:lvl1pPr>
            <a:lvl2pPr marL="628650" indent="-268288" algn="l" defTabSz="914400" rtl="0" eaLnBrk="1" latinLnBrk="0" hangingPunct="1">
              <a:lnSpc>
                <a:spcPct val="90000"/>
              </a:lnSpc>
              <a:spcBef>
                <a:spcPts val="500"/>
              </a:spcBef>
              <a:buClr>
                <a:srgbClr val="47B29E"/>
              </a:buClr>
              <a:buSzPct val="100000"/>
              <a:buFont typeface="Arial" panose="020B0604020202020204" pitchFamily="34" charset="0"/>
              <a:buChar char="•"/>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2pPr>
            <a:lvl3pPr marL="989013" indent="-360363" algn="l" defTabSz="914400" rtl="0" eaLnBrk="1" latinLnBrk="0" hangingPunct="1">
              <a:lnSpc>
                <a:spcPct val="90000"/>
              </a:lnSpc>
              <a:spcBef>
                <a:spcPts val="500"/>
              </a:spcBef>
              <a:buClr>
                <a:srgbClr val="47B29E"/>
              </a:buClr>
              <a:buSzPct val="100000"/>
              <a:buFont typeface="Courier New" panose="02070309020205020404" pitchFamily="49" charset="0"/>
              <a:buChar char="o"/>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7500" marR="0" lvl="0" indent="-317500" algn="l" defTabSz="914400" rtl="0" eaLnBrk="1" fontAlgn="auto" latinLnBrk="0" hangingPunct="1">
              <a:lnSpc>
                <a:spcPct val="90000"/>
              </a:lnSpc>
              <a:spcBef>
                <a:spcPts val="500"/>
              </a:spcBef>
              <a:spcAft>
                <a:spcPts val="0"/>
              </a:spcAft>
              <a:buClr>
                <a:srgbClr val="47B29E"/>
              </a:buClr>
              <a:buSzPct val="100000"/>
              <a:buFontTx/>
              <a:buBlip>
                <a:blip r:embed="rId3"/>
              </a:buBlip>
              <a:tabLst/>
              <a:defRPr/>
            </a:pPr>
            <a:endParaRPr kumimoji="0" lang="fr-FR"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Tx/>
              <a:buBlip>
                <a:blip r:embed="rId3"/>
              </a:buBlip>
              <a:tabLst/>
              <a:defRPr/>
            </a:pPr>
            <a:endParaRPr kumimoji="0" lang="fr-FR"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a:p>
            <a:pPr marL="0" marR="0" lvl="0" indent="0" algn="l" defTabSz="914400" rtl="0" eaLnBrk="1" fontAlgn="auto" latinLnBrk="0" hangingPunct="1">
              <a:lnSpc>
                <a:spcPct val="90000"/>
              </a:lnSpc>
              <a:spcBef>
                <a:spcPts val="500"/>
              </a:spcBef>
              <a:spcAft>
                <a:spcPts val="0"/>
              </a:spcAft>
              <a:buClr>
                <a:srgbClr val="47B29E"/>
              </a:buClr>
              <a:buSzPct val="100000"/>
              <a:buFontTx/>
              <a:buNone/>
              <a:tabLst/>
              <a:defRPr/>
            </a:pPr>
            <a:endParaRPr kumimoji="0" lang="fr-FR"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a:p>
            <a:pPr marL="0" marR="0" lvl="0" indent="0" algn="l" defTabSz="914400" rtl="0" eaLnBrk="1" fontAlgn="auto" latinLnBrk="0" hangingPunct="1">
              <a:lnSpc>
                <a:spcPct val="90000"/>
              </a:lnSpc>
              <a:spcBef>
                <a:spcPts val="500"/>
              </a:spcBef>
              <a:spcAft>
                <a:spcPts val="0"/>
              </a:spcAft>
              <a:buClr>
                <a:srgbClr val="47B29E"/>
              </a:buClr>
              <a:buSzPct val="100000"/>
              <a:buFontTx/>
              <a:buNone/>
              <a:tabLst/>
              <a:defRPr/>
            </a:pPr>
            <a:endParaRPr kumimoji="0" lang="fr-FR"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fr-FR"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fr-FR"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fr-FR"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fr-FR"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p:txBody>
      </p:sp>
      <p:sp>
        <p:nvSpPr>
          <p:cNvPr id="6" name="Text Placeholder 19">
            <a:extLst>
              <a:ext uri="{FF2B5EF4-FFF2-40B4-BE49-F238E27FC236}">
                <a16:creationId xmlns:a16="http://schemas.microsoft.com/office/drawing/2014/main" id="{68723028-355D-4845-9796-E6A5FC7C1A68}"/>
              </a:ext>
            </a:extLst>
          </p:cNvPr>
          <p:cNvSpPr txBox="1">
            <a:spLocks/>
          </p:cNvSpPr>
          <p:nvPr/>
        </p:nvSpPr>
        <p:spPr>
          <a:xfrm>
            <a:off x="409768" y="1925192"/>
            <a:ext cx="10923355" cy="4860000"/>
          </a:xfrm>
          <a:prstGeom prst="rect">
            <a:avLst/>
          </a:prstGeom>
        </p:spPr>
        <p:txBody>
          <a:bodyPr vert="horz" lIns="91440" tIns="45720" rIns="91440" bIns="45720" rtlCol="0">
            <a:normAutofit lnSpcReduction="10000"/>
          </a:bodyPr>
          <a:lstStyle>
            <a:lvl1pPr marL="228600" indent="-228600" algn="l" defTabSz="914377" rtl="0" eaLnBrk="1" latinLnBrk="0" hangingPunct="1">
              <a:lnSpc>
                <a:spcPct val="150000"/>
              </a:lnSpc>
              <a:spcBef>
                <a:spcPct val="20000"/>
              </a:spcBef>
              <a:buSzPct val="80000"/>
              <a:buFontTx/>
              <a:buBlip>
                <a:blip r:embed="rId4"/>
              </a:buBlip>
              <a:defRPr sz="2000" kern="1200">
                <a:solidFill>
                  <a:schemeClr val="tx1"/>
                </a:solidFill>
                <a:latin typeface="Verdana" panose="020B0604030504040204" pitchFamily="34" charset="0"/>
                <a:ea typeface="Verdana" panose="020B0604030504040204" pitchFamily="34" charset="0"/>
                <a:cs typeface="Arial" charset="0"/>
              </a:defRPr>
            </a:lvl1pPr>
            <a:lvl2pPr marL="685800" indent="-228600" algn="l" defTabSz="914377" rtl="0" eaLnBrk="1" latinLnBrk="0" hangingPunct="1">
              <a:lnSpc>
                <a:spcPct val="150000"/>
              </a:lnSpc>
              <a:spcBef>
                <a:spcPct val="20000"/>
              </a:spcBef>
              <a:buClr>
                <a:srgbClr val="C4242A"/>
              </a:buClr>
              <a:buSzPct val="80000"/>
              <a:buFontTx/>
              <a:buBlip>
                <a:blip r:embed="rId5"/>
              </a:buBlip>
              <a:defRPr sz="2000" kern="1200">
                <a:solidFill>
                  <a:schemeClr val="tx1"/>
                </a:solidFill>
                <a:latin typeface="Verdana" panose="020B0604030504040204" pitchFamily="34" charset="0"/>
                <a:ea typeface="Verdana" panose="020B0604030504040204" pitchFamily="34" charset="0"/>
                <a:cs typeface="Arial" charset="0"/>
              </a:defRPr>
            </a:lvl2pPr>
            <a:lvl3pPr marL="1143000" indent="-228600" algn="l" defTabSz="914377" rtl="0" eaLnBrk="1" latinLnBrk="0" hangingPunct="1">
              <a:lnSpc>
                <a:spcPct val="150000"/>
              </a:lnSpc>
              <a:spcBef>
                <a:spcPct val="20000"/>
              </a:spcBef>
              <a:buClr>
                <a:srgbClr val="C4242A"/>
              </a:buClr>
              <a:buSzPct val="80000"/>
              <a:buFontTx/>
              <a:buBlip>
                <a:blip r:embed="rId5"/>
              </a:buBlip>
              <a:defRPr sz="2000" kern="1200">
                <a:solidFill>
                  <a:schemeClr val="tx1"/>
                </a:solidFill>
                <a:latin typeface="Verdana" panose="020B0604030504040204" pitchFamily="34" charset="0"/>
                <a:ea typeface="Verdana" panose="020B0604030504040204" pitchFamily="34" charset="0"/>
                <a:cs typeface="Arial" charset="0"/>
              </a:defRPr>
            </a:lvl3pPr>
            <a:lvl4pPr marL="1600200" indent="-228600" algn="l" defTabSz="914377" rtl="0" eaLnBrk="1" latinLnBrk="0" hangingPunct="1">
              <a:lnSpc>
                <a:spcPct val="150000"/>
              </a:lnSpc>
              <a:spcBef>
                <a:spcPct val="20000"/>
              </a:spcBef>
              <a:buClr>
                <a:srgbClr val="C4242A"/>
              </a:buClr>
              <a:buSzPct val="80000"/>
              <a:buFontTx/>
              <a:buBlip>
                <a:blip r:embed="rId5"/>
              </a:buBlip>
              <a:defRPr sz="2000" kern="1200">
                <a:solidFill>
                  <a:schemeClr val="tx1"/>
                </a:solidFill>
                <a:latin typeface="Verdana" panose="020B0604030504040204" pitchFamily="34" charset="0"/>
                <a:ea typeface="Verdana" panose="020B0604030504040204" pitchFamily="34" charset="0"/>
                <a:cs typeface="Arial" charset="0"/>
              </a:defRPr>
            </a:lvl4pPr>
            <a:lvl5pPr marL="2057400" indent="-228600" algn="l" defTabSz="914377" rtl="0" eaLnBrk="1" latinLnBrk="0" hangingPunct="1">
              <a:lnSpc>
                <a:spcPct val="150000"/>
              </a:lnSpc>
              <a:spcBef>
                <a:spcPct val="20000"/>
              </a:spcBef>
              <a:buClr>
                <a:srgbClr val="C4242A"/>
              </a:buClr>
              <a:buSzPct val="80000"/>
              <a:buFontTx/>
              <a:buBlip>
                <a:blip r:embed="rId5"/>
              </a:buBlip>
              <a:defRPr sz="2000" kern="1200">
                <a:solidFill>
                  <a:schemeClr val="tx1"/>
                </a:solidFill>
                <a:latin typeface="Verdana" panose="020B0604030504040204" pitchFamily="34" charset="0"/>
                <a:ea typeface="Verdana" panose="020B0604030504040204" pitchFamily="34" charset="0"/>
                <a:cs typeface="Arial"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just" defTabSz="914400" rtl="0" eaLnBrk="1" fontAlgn="auto" latinLnBrk="0" hangingPunct="1">
              <a:lnSpc>
                <a:spcPct val="100000"/>
              </a:lnSpc>
              <a:spcBef>
                <a:spcPts val="1000"/>
              </a:spcBef>
              <a:spcAft>
                <a:spcPts val="0"/>
              </a:spcAft>
              <a:buClrTx/>
              <a:buSzPct val="100000"/>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an event of an injury on court:</a:t>
            </a:r>
          </a:p>
          <a:p>
            <a:pPr marR="0" lvl="1" algn="just" defTabSz="914400" rtl="0" eaLnBrk="1" fontAlgn="auto" latinLnBrk="0" hangingPunct="1">
              <a:lnSpc>
                <a:spcPct val="100000"/>
              </a:lnSpc>
              <a:spcBef>
                <a:spcPts val="500"/>
              </a:spcBef>
              <a:spcAft>
                <a:spcPts val="0"/>
              </a:spcAft>
              <a:buClrTx/>
              <a:buSzPct val="100000"/>
              <a:buFont typeface="Arial" panose="020B0604020202020204" pitchFamily="34" charset="0"/>
              <a:buChar char="•"/>
              <a:tabLst/>
              <a:defRPr/>
            </a:pPr>
            <a:r>
              <a:rPr kumimoji="0" lang="en-GB" altLang="ko-KR"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Referee</a:t>
            </a:r>
            <a:r>
              <a:rPr kumimoji="0" lang="en-GB" altLang="ko-K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to come on court first, when called by Umpire</a:t>
            </a:r>
          </a:p>
          <a:p>
            <a:pPr marR="0" lvl="1" algn="just" defTabSz="914400" rtl="0" eaLnBrk="1" fontAlgn="auto" latinLnBrk="0" hangingPunct="1">
              <a:lnSpc>
                <a:spcPct val="100000"/>
              </a:lnSpc>
              <a:spcBef>
                <a:spcPts val="500"/>
              </a:spcBef>
              <a:spcAft>
                <a:spcPts val="0"/>
              </a:spcAft>
              <a:buClrTx/>
              <a:buSzPct val="100000"/>
              <a:buFont typeface="Arial" panose="020B0604020202020204" pitchFamily="34" charset="0"/>
              <a:buChar char="•"/>
              <a:tabLst/>
              <a:defRPr/>
            </a:pPr>
            <a:r>
              <a:rPr kumimoji="0" lang="en-GB" altLang="ko-K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Referee </a:t>
            </a:r>
            <a:r>
              <a:rPr kumimoji="0" lang="en-GB" altLang="ko-KR"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may request </a:t>
            </a:r>
            <a:r>
              <a:rPr kumimoji="0" lang="en-GB" altLang="ko-K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a:t>
            </a:r>
            <a:r>
              <a:rPr kumimoji="0" lang="en-GB" altLang="ko-KR"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doctor / physiotherapist</a:t>
            </a:r>
          </a:p>
          <a:p>
            <a:pPr marR="0" lvl="1" algn="just" defTabSz="914400" rtl="0" eaLnBrk="1" fontAlgn="auto" latinLnBrk="0" hangingPunct="1">
              <a:lnSpc>
                <a:spcPct val="100000"/>
              </a:lnSpc>
              <a:spcBef>
                <a:spcPts val="500"/>
              </a:spcBef>
              <a:spcAft>
                <a:spcPts val="0"/>
              </a:spcAft>
              <a:buClrTx/>
              <a:buSzPct val="100000"/>
              <a:buFont typeface="Arial" panose="020B0604020202020204" pitchFamily="34" charset="0"/>
              <a:buChar char="•"/>
              <a:tabLst/>
              <a:defRPr/>
            </a:pPr>
            <a:r>
              <a:rPr kumimoji="0" lang="en-GB" altLang="ko-K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Referee </a:t>
            </a:r>
            <a:r>
              <a:rPr kumimoji="0" lang="en-GB" altLang="ko-KR"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may</a:t>
            </a:r>
            <a:r>
              <a:rPr kumimoji="0" lang="en-GB" altLang="ko-K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allow additional persons to assist</a:t>
            </a:r>
          </a:p>
          <a:p>
            <a:pPr marR="0" lvl="1" algn="just" defTabSz="914400" rtl="0" eaLnBrk="1" fontAlgn="auto" latinLnBrk="0" hangingPunct="1">
              <a:lnSpc>
                <a:spcPct val="100000"/>
              </a:lnSpc>
              <a:spcBef>
                <a:spcPts val="500"/>
              </a:spcBef>
              <a:spcAft>
                <a:spcPts val="0"/>
              </a:spcAft>
              <a:buClrTx/>
              <a:buSzPct val="100000"/>
              <a:buFont typeface="Arial" panose="020B0604020202020204" pitchFamily="34" charset="0"/>
              <a:buChar char="•"/>
              <a:tabLst/>
              <a:defRPr/>
            </a:pPr>
            <a:r>
              <a:rPr kumimoji="0" lang="en-GB" altLang="ko-K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t>
            </a:r>
            <a:r>
              <a:rPr kumimoji="0" lang="en-GB" altLang="ko-KR"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doctor on examination </a:t>
            </a:r>
            <a:r>
              <a:rPr kumimoji="0" lang="en-GB" altLang="ko-K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will </a:t>
            </a:r>
            <a:r>
              <a:rPr kumimoji="0" lang="en-GB" altLang="ko-KR"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advise the player </a:t>
            </a:r>
            <a:r>
              <a:rPr kumimoji="0" lang="en-GB" altLang="ko-K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on the nature of the injury</a:t>
            </a:r>
          </a:p>
          <a:p>
            <a:pPr marR="0" lvl="1" algn="just" defTabSz="914400" rtl="0" eaLnBrk="1" fontAlgn="auto" latinLnBrk="0" hangingPunct="1">
              <a:lnSpc>
                <a:spcPct val="100000"/>
              </a:lnSpc>
              <a:spcBef>
                <a:spcPts val="500"/>
              </a:spcBef>
              <a:spcAft>
                <a:spcPts val="0"/>
              </a:spcAft>
              <a:buClrTx/>
              <a:buSzPct val="100000"/>
              <a:buFont typeface="Arial" panose="020B0604020202020204" pitchFamily="34" charset="0"/>
              <a:buChar char="•"/>
              <a:tabLst/>
              <a:defRPr/>
            </a:pPr>
            <a:r>
              <a:rPr kumimoji="0" lang="en-GB" altLang="ko-K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 treatment </a:t>
            </a:r>
            <a:r>
              <a:rPr kumimoji="0" lang="en-GB" altLang="ko-KR"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causing undue delay (e.g. strapping, taping, icing, etc.) </a:t>
            </a:r>
            <a:r>
              <a:rPr kumimoji="0" lang="en-GB" altLang="ko-K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shall be administered on court </a:t>
            </a:r>
            <a:r>
              <a:rPr kumimoji="0" lang="en-GB" altLang="ko-KR"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except during interval</a:t>
            </a:r>
          </a:p>
          <a:p>
            <a:pPr marR="0" lvl="1" algn="just" defTabSz="914400" rtl="0" eaLnBrk="1" fontAlgn="auto" latinLnBrk="0" hangingPunct="1">
              <a:lnSpc>
                <a:spcPct val="100000"/>
              </a:lnSpc>
              <a:spcBef>
                <a:spcPts val="500"/>
              </a:spcBef>
              <a:spcAft>
                <a:spcPts val="0"/>
              </a:spcAft>
              <a:buClrTx/>
              <a:buSzPct val="100000"/>
              <a:buFont typeface="Arial" panose="020B0604020202020204" pitchFamily="34" charset="0"/>
              <a:buChar char="•"/>
              <a:tabLst/>
              <a:defRPr/>
            </a:pPr>
            <a:r>
              <a:rPr kumimoji="0" lang="en-GB" altLang="ko-K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Treatment during interval </a:t>
            </a:r>
            <a:r>
              <a:rPr kumimoji="0" lang="en-GB" altLang="ko-KR"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MUST</a:t>
            </a:r>
            <a:r>
              <a:rPr kumimoji="0" lang="en-GB" altLang="ko-K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be completed </a:t>
            </a:r>
            <a:r>
              <a:rPr kumimoji="0" lang="en-GB" altLang="ko-KR"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before interval ends</a:t>
            </a:r>
          </a:p>
          <a:p>
            <a:pPr marR="0" lvl="1" algn="just" defTabSz="914400" rtl="0" eaLnBrk="1" fontAlgn="auto" latinLnBrk="0" hangingPunct="1">
              <a:lnSpc>
                <a:spcPct val="100000"/>
              </a:lnSpc>
              <a:spcBef>
                <a:spcPts val="500"/>
              </a:spcBef>
              <a:spcAft>
                <a:spcPts val="0"/>
              </a:spcAft>
              <a:buClrTx/>
              <a:buSzPct val="100000"/>
              <a:buFont typeface="Arial" panose="020B0604020202020204" pitchFamily="34" charset="0"/>
              <a:buChar char="•"/>
              <a:tabLst/>
              <a:defRPr/>
            </a:pPr>
            <a:r>
              <a:rPr kumimoji="0" lang="en-GB" altLang="ko-KR"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Players not to take off shoes</a:t>
            </a:r>
            <a:r>
              <a:rPr kumimoji="0" lang="en-GB" altLang="ko-KR" sz="20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altLang="ko-KR"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without Umpire’s permission. Attempt to do so, </a:t>
            </a:r>
            <a:r>
              <a:rPr kumimoji="0" lang="en-GB" altLang="ko-K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except during interval, shall be </a:t>
            </a:r>
            <a:r>
              <a:rPr kumimoji="0" lang="en-GB" altLang="ko-KR"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considered as delaying the play.</a:t>
            </a:r>
          </a:p>
          <a:p>
            <a:pPr marR="0" lvl="1" algn="just" defTabSz="914400" rtl="0" eaLnBrk="1" fontAlgn="auto" latinLnBrk="0" hangingPunct="1">
              <a:lnSpc>
                <a:spcPct val="100000"/>
              </a:lnSpc>
              <a:spcBef>
                <a:spcPts val="500"/>
              </a:spcBef>
              <a:spcAft>
                <a:spcPts val="0"/>
              </a:spcAft>
              <a:buClrTx/>
              <a:buSzPct val="100000"/>
              <a:buFont typeface="Arial" panose="020B0604020202020204" pitchFamily="34" charset="0"/>
              <a:buChar char="•"/>
              <a:tabLst/>
              <a:defRPr/>
            </a:pPr>
            <a:endParaRPr lang="en-GB" altLang="ko-KR" b="1" dirty="0">
              <a:solidFill>
                <a:prstClr val="black"/>
              </a:solidFill>
              <a:latin typeface="Arial" panose="020B0604020202020204" pitchFamily="34" charset="0"/>
              <a:cs typeface="Arial" panose="020B0604020202020204" pitchFamily="34" charset="0"/>
            </a:endParaRPr>
          </a:p>
          <a:p>
            <a:pPr lvl="1" algn="just" defTabSz="914400">
              <a:lnSpc>
                <a:spcPct val="100000"/>
              </a:lnSpc>
              <a:spcBef>
                <a:spcPts val="500"/>
              </a:spcBef>
              <a:buClrTx/>
              <a:buSzPct val="100000"/>
              <a:buFont typeface="Arial" panose="020B0604020202020204" pitchFamily="34" charset="0"/>
              <a:buChar char="•"/>
            </a:pPr>
            <a:r>
              <a:rPr lang="en-US" altLang="ko-KR" b="1" dirty="0">
                <a:solidFill>
                  <a:prstClr val="black"/>
                </a:solidFill>
                <a:latin typeface="Arial" panose="020B0604020202020204" pitchFamily="34" charset="0"/>
                <a:cs typeface="Arial" panose="020B0604020202020204" pitchFamily="34" charset="0"/>
              </a:rPr>
              <a:t>Blood flowing injury: </a:t>
            </a:r>
          </a:p>
          <a:p>
            <a:pPr lvl="2" algn="just" defTabSz="914400">
              <a:lnSpc>
                <a:spcPct val="100000"/>
              </a:lnSpc>
              <a:spcBef>
                <a:spcPts val="500"/>
              </a:spcBef>
              <a:buClrTx/>
              <a:buSzPct val="100000"/>
              <a:buFont typeface="Arial" panose="020B0604020202020204" pitchFamily="34" charset="0"/>
              <a:buChar char="•"/>
            </a:pPr>
            <a:r>
              <a:rPr lang="en-US" altLang="ko-KR" b="1" dirty="0">
                <a:solidFill>
                  <a:prstClr val="black"/>
                </a:solidFill>
                <a:latin typeface="Arial" panose="020B0604020202020204" pitchFamily="34" charset="0"/>
                <a:cs typeface="Arial" panose="020B0604020202020204" pitchFamily="34" charset="0"/>
              </a:rPr>
              <a:t>The game shall be delayed until the blood flow stops and the wound is suitably dressed</a:t>
            </a:r>
          </a:p>
          <a:p>
            <a:pPr marR="0" lvl="1" algn="just" defTabSz="914400" rtl="0" eaLnBrk="1" fontAlgn="auto" latinLnBrk="0" hangingPunct="1">
              <a:lnSpc>
                <a:spcPct val="100000"/>
              </a:lnSpc>
              <a:spcBef>
                <a:spcPts val="500"/>
              </a:spcBef>
              <a:spcAft>
                <a:spcPts val="0"/>
              </a:spcAft>
              <a:buClrTx/>
              <a:buSzPct val="100000"/>
              <a:buFont typeface="Arial" panose="020B0604020202020204" pitchFamily="34" charset="0"/>
              <a:buChar char="•"/>
              <a:tabLst/>
              <a:defRPr/>
            </a:pPr>
            <a:endParaRPr kumimoji="0" lang="en-GB" altLang="ko-KR"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9125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GB" dirty="0">
                <a:latin typeface="Arial" panose="020B0604020202020204" pitchFamily="34" charset="0"/>
                <a:ea typeface="Verdana" panose="020B0604030504040204" pitchFamily="34" charset="0"/>
                <a:cs typeface="Arial" panose="020B0604020202020204" pitchFamily="34" charset="0"/>
                <a:sym typeface="Verdana"/>
              </a:rPr>
              <a:t>The Organizer</a:t>
            </a:r>
            <a:endParaRPr dirty="0">
              <a:latin typeface="Arial" panose="020B0604020202020204" pitchFamily="34" charset="0"/>
              <a:ea typeface="Verdana" panose="020B0604030504040204" pitchFamily="34" charset="0"/>
              <a:cs typeface="Arial" panose="020B0604020202020204" pitchFamily="34" charset="0"/>
              <a:sym typeface="Verdana"/>
            </a:endParaRPr>
          </a:p>
        </p:txBody>
      </p:sp>
      <p:graphicFrame>
        <p:nvGraphicFramePr>
          <p:cNvPr id="4" name="Table 3">
            <a:extLst>
              <a:ext uri="{FF2B5EF4-FFF2-40B4-BE49-F238E27FC236}">
                <a16:creationId xmlns:a16="http://schemas.microsoft.com/office/drawing/2014/main" id="{A1EB8582-D8C5-41D8-B7D8-0D33FA256F6B}"/>
              </a:ext>
            </a:extLst>
          </p:cNvPr>
          <p:cNvGraphicFramePr>
            <a:graphicFrameLocks noGrp="1"/>
          </p:cNvGraphicFramePr>
          <p:nvPr>
            <p:extLst>
              <p:ext uri="{D42A27DB-BD31-4B8C-83A1-F6EECF244321}">
                <p14:modId xmlns:p14="http://schemas.microsoft.com/office/powerpoint/2010/main" val="3143140557"/>
              </p:ext>
            </p:extLst>
          </p:nvPr>
        </p:nvGraphicFramePr>
        <p:xfrm>
          <a:off x="0" y="1922975"/>
          <a:ext cx="11340000" cy="3566160"/>
        </p:xfrm>
        <a:graphic>
          <a:graphicData uri="http://schemas.openxmlformats.org/drawingml/2006/table">
            <a:tbl>
              <a:tblPr firstRow="1" bandRow="1">
                <a:tableStyleId>{21E4AEA4-8DFA-4A89-87EB-49C32662AFE0}</a:tableStyleId>
              </a:tblPr>
              <a:tblGrid>
                <a:gridCol w="5670000">
                  <a:extLst>
                    <a:ext uri="{9D8B030D-6E8A-4147-A177-3AD203B41FA5}">
                      <a16:colId xmlns:a16="http://schemas.microsoft.com/office/drawing/2014/main" val="2320230339"/>
                    </a:ext>
                  </a:extLst>
                </a:gridCol>
                <a:gridCol w="5670000">
                  <a:extLst>
                    <a:ext uri="{9D8B030D-6E8A-4147-A177-3AD203B41FA5}">
                      <a16:colId xmlns:a16="http://schemas.microsoft.com/office/drawing/2014/main" val="3520422426"/>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IN" sz="2000" dirty="0">
                          <a:solidFill>
                            <a:schemeClr val="bg1"/>
                          </a:solidFill>
                          <a:latin typeface="Arial" panose="020B0604020202020204" pitchFamily="34" charset="0"/>
                          <a:ea typeface="Verdana" panose="020B0604030504040204" pitchFamily="34" charset="0"/>
                          <a:cs typeface="Arial" panose="020B0604020202020204" pitchFamily="34" charset="0"/>
                        </a:rPr>
                        <a:t>Official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IN" sz="2000" dirty="0">
                          <a:solidFill>
                            <a:schemeClr val="bg1"/>
                          </a:solidFill>
                          <a:latin typeface="Arial" panose="020B0604020202020204" pitchFamily="34" charset="0"/>
                          <a:ea typeface="Verdana" panose="020B0604030504040204" pitchFamily="34" charset="0"/>
                          <a:cs typeface="Arial" panose="020B0604020202020204" pitchFamily="34" charset="0"/>
                        </a:rPr>
                        <a:t>Role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4208036921"/>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altLang="zh-CN" sz="2000" b="1" kern="1200" dirty="0">
                          <a:solidFill>
                            <a:schemeClr val="dk1"/>
                          </a:solidFill>
                          <a:latin typeface="Arial" panose="020B0604020202020204" pitchFamily="34" charset="0"/>
                          <a:ea typeface="Verdana" panose="020B0604030504040204" pitchFamily="34" charset="0"/>
                          <a:cs typeface="Arial" panose="020B0604020202020204" pitchFamily="34" charset="0"/>
                        </a:rPr>
                        <a:t>BEC Officials: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9336575"/>
                  </a:ext>
                </a:extLst>
              </a:tr>
              <a:tr h="370840">
                <a:tc>
                  <a:txBody>
                    <a:bodyPr/>
                    <a:lstStyle/>
                    <a:p>
                      <a:endParaRPr lang="en-GB" sz="2000" kern="1200" dirty="0">
                        <a:solidFill>
                          <a:schemeClr val="dk1"/>
                        </a:solidFill>
                        <a:effectLst/>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4646419"/>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nb-NO" altLang="zh-CN" sz="2000" kern="1200" dirty="0">
                        <a:solidFill>
                          <a:schemeClr val="dk1"/>
                        </a:solidFill>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568422"/>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nb-NO" altLang="zh-CN" sz="2000" kern="1200" dirty="0">
                        <a:solidFill>
                          <a:schemeClr val="dk1"/>
                        </a:solidFill>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531299"/>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altLang="zh-CN" sz="2000" b="1" kern="1200" dirty="0">
                          <a:solidFill>
                            <a:schemeClr val="dk1"/>
                          </a:solidFill>
                          <a:latin typeface="Arial" panose="020B0604020202020204" pitchFamily="34" charset="0"/>
                          <a:ea typeface="Verdana" panose="020B0604030504040204" pitchFamily="34" charset="0"/>
                          <a:cs typeface="Arial" panose="020B0604020202020204" pitchFamily="34" charset="0"/>
                        </a:rPr>
                        <a:t>Host Organisation Officials: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5992637"/>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nb-NO" altLang="zh-CN" sz="2000" kern="1200" dirty="0">
                        <a:solidFill>
                          <a:schemeClr val="dk1"/>
                        </a:solidFill>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4671015"/>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nb-NO" altLang="zh-CN" sz="2000" kern="1200" dirty="0">
                        <a:solidFill>
                          <a:schemeClr val="dk1"/>
                        </a:solidFill>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6732250"/>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nb-NO" altLang="zh-CN" sz="2000" kern="1200" dirty="0">
                        <a:solidFill>
                          <a:schemeClr val="dk1"/>
                        </a:solidFill>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2000" dirty="0">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5428928"/>
                  </a:ext>
                </a:extLst>
              </a:tr>
            </a:tbl>
          </a:graphicData>
        </a:graphic>
      </p:graphicFrame>
    </p:spTree>
    <p:extLst>
      <p:ext uri="{BB962C8B-B14F-4D97-AF65-F5344CB8AC3E}">
        <p14:creationId xmlns:p14="http://schemas.microsoft.com/office/powerpoint/2010/main" val="2702256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GB" dirty="0">
                <a:latin typeface="+mj-lt"/>
                <a:ea typeface="Verdana"/>
                <a:cs typeface="Verdana"/>
                <a:sym typeface="Verdana"/>
              </a:rPr>
              <a:t>On-court Injuries – Recent Regulations</a:t>
            </a:r>
            <a:endParaRPr dirty="0">
              <a:latin typeface="+mj-lt"/>
              <a:ea typeface="Verdana"/>
              <a:cs typeface="Verdana"/>
              <a:sym typeface="Verdana"/>
            </a:endParaRPr>
          </a:p>
        </p:txBody>
      </p:sp>
      <p:sp>
        <p:nvSpPr>
          <p:cNvPr id="5" name="Content Placeholder 2">
            <a:extLst>
              <a:ext uri="{FF2B5EF4-FFF2-40B4-BE49-F238E27FC236}">
                <a16:creationId xmlns:a16="http://schemas.microsoft.com/office/drawing/2014/main" id="{D2D3BE61-0F3F-4D53-9A53-43ABA150E4DA}"/>
              </a:ext>
            </a:extLst>
          </p:cNvPr>
          <p:cNvSpPr txBox="1">
            <a:spLocks/>
          </p:cNvSpPr>
          <p:nvPr/>
        </p:nvSpPr>
        <p:spPr>
          <a:xfrm>
            <a:off x="876022" y="1413103"/>
            <a:ext cx="9990848" cy="4694588"/>
          </a:xfrm>
          <a:prstGeom prst="rect">
            <a:avLst/>
          </a:prstGeom>
        </p:spPr>
        <p:txBody>
          <a:bodyPr vert="horz" lIns="91440" tIns="46800" rIns="91440" bIns="45720" rtlCol="0">
            <a:normAutofit/>
          </a:bodyPr>
          <a:lstStyle>
            <a:lvl1pPr marL="317500" indent="-317500" algn="l" defTabSz="914400" rtl="0" eaLnBrk="1" latinLnBrk="0" hangingPunct="1">
              <a:lnSpc>
                <a:spcPct val="90000"/>
              </a:lnSpc>
              <a:spcBef>
                <a:spcPts val="500"/>
              </a:spcBef>
              <a:spcAft>
                <a:spcPts val="0"/>
              </a:spcAft>
              <a:buClr>
                <a:srgbClr val="47B29E"/>
              </a:buClr>
              <a:buSzPct val="100000"/>
              <a:buFontTx/>
              <a:buBlip>
                <a:blip r:embed="rId3"/>
              </a:buBlip>
              <a:tabLst/>
              <a:defRPr sz="2400" b="0" i="0" kern="1200" baseline="0">
                <a:solidFill>
                  <a:schemeClr val="tx2"/>
                </a:solidFill>
                <a:latin typeface="Verdana" panose="020B0604030504040204" pitchFamily="34" charset="0"/>
                <a:ea typeface="Verdana" panose="020B0604030504040204" pitchFamily="34" charset="0"/>
                <a:cs typeface="Open Sans" panose="020B0606030504020204" pitchFamily="34" charset="0"/>
              </a:defRPr>
            </a:lvl1pPr>
            <a:lvl2pPr marL="628650" indent="-268288" algn="l" defTabSz="914400" rtl="0" eaLnBrk="1" latinLnBrk="0" hangingPunct="1">
              <a:lnSpc>
                <a:spcPct val="90000"/>
              </a:lnSpc>
              <a:spcBef>
                <a:spcPts val="500"/>
              </a:spcBef>
              <a:buClr>
                <a:srgbClr val="47B29E"/>
              </a:buClr>
              <a:buSzPct val="100000"/>
              <a:buFont typeface="Arial" panose="020B0604020202020204" pitchFamily="34" charset="0"/>
              <a:buChar char="•"/>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2pPr>
            <a:lvl3pPr marL="989013" indent="-360363" algn="l" defTabSz="914400" rtl="0" eaLnBrk="1" latinLnBrk="0" hangingPunct="1">
              <a:lnSpc>
                <a:spcPct val="90000"/>
              </a:lnSpc>
              <a:spcBef>
                <a:spcPts val="500"/>
              </a:spcBef>
              <a:buClr>
                <a:srgbClr val="47B29E"/>
              </a:buClr>
              <a:buSzPct val="100000"/>
              <a:buFont typeface="Courier New" panose="02070309020205020404" pitchFamily="49" charset="0"/>
              <a:buChar char="o"/>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7500" marR="0" lvl="0" indent="-317500" algn="l" defTabSz="914400" rtl="0" eaLnBrk="1" fontAlgn="auto" latinLnBrk="0" hangingPunct="1">
              <a:lnSpc>
                <a:spcPct val="90000"/>
              </a:lnSpc>
              <a:spcBef>
                <a:spcPts val="500"/>
              </a:spcBef>
              <a:spcAft>
                <a:spcPts val="0"/>
              </a:spcAft>
              <a:buClr>
                <a:srgbClr val="47B29E"/>
              </a:buClr>
              <a:buSzPct val="100000"/>
              <a:buFontTx/>
              <a:buBlip>
                <a:blip r:embed="rId3"/>
              </a:buBlip>
              <a:tabLst/>
              <a:defRPr/>
            </a:pPr>
            <a:endParaRPr kumimoji="0" lang="fr-FR"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Tx/>
              <a:buBlip>
                <a:blip r:embed="rId3"/>
              </a:buBlip>
              <a:tabLst/>
              <a:defRPr/>
            </a:pPr>
            <a:endParaRPr kumimoji="0" lang="fr-FR"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a:p>
            <a:pPr marL="0" marR="0" lvl="0" indent="0" algn="l" defTabSz="914400" rtl="0" eaLnBrk="1" fontAlgn="auto" latinLnBrk="0" hangingPunct="1">
              <a:lnSpc>
                <a:spcPct val="90000"/>
              </a:lnSpc>
              <a:spcBef>
                <a:spcPts val="500"/>
              </a:spcBef>
              <a:spcAft>
                <a:spcPts val="0"/>
              </a:spcAft>
              <a:buClr>
                <a:srgbClr val="47B29E"/>
              </a:buClr>
              <a:buSzPct val="100000"/>
              <a:buFontTx/>
              <a:buNone/>
              <a:tabLst/>
              <a:defRPr/>
            </a:pPr>
            <a:endParaRPr kumimoji="0" lang="fr-FR"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a:p>
            <a:pPr marL="0" marR="0" lvl="0" indent="0" algn="l" defTabSz="914400" rtl="0" eaLnBrk="1" fontAlgn="auto" latinLnBrk="0" hangingPunct="1">
              <a:lnSpc>
                <a:spcPct val="90000"/>
              </a:lnSpc>
              <a:spcBef>
                <a:spcPts val="500"/>
              </a:spcBef>
              <a:spcAft>
                <a:spcPts val="0"/>
              </a:spcAft>
              <a:buClr>
                <a:srgbClr val="47B29E"/>
              </a:buClr>
              <a:buSzPct val="100000"/>
              <a:buFontTx/>
              <a:buNone/>
              <a:tabLst/>
              <a:defRPr/>
            </a:pPr>
            <a:endParaRPr kumimoji="0" lang="fr-FR"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fr-FR"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fr-FR"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fr-FR"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fr-FR"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p:txBody>
      </p:sp>
      <p:sp>
        <p:nvSpPr>
          <p:cNvPr id="7" name="Content Placeholder 2"/>
          <p:cNvSpPr txBox="1">
            <a:spLocks/>
          </p:cNvSpPr>
          <p:nvPr/>
        </p:nvSpPr>
        <p:spPr>
          <a:xfrm>
            <a:off x="409768" y="1646238"/>
            <a:ext cx="10923355" cy="48600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Poppins"/>
              <a:buChar char="•"/>
              <a:defRPr sz="2800" b="0" i="0" u="none" strike="noStrike" cap="none">
                <a:solidFill>
                  <a:schemeClr val="dk1"/>
                </a:solidFill>
                <a:latin typeface="Poppins"/>
                <a:ea typeface="Poppins"/>
                <a:cs typeface="Poppins"/>
                <a:sym typeface="Poppins"/>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Poppins"/>
                <a:ea typeface="Poppins"/>
                <a:cs typeface="Poppins"/>
                <a:sym typeface="Poppi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Poppins"/>
                <a:ea typeface="Poppins"/>
                <a:cs typeface="Poppins"/>
                <a:sym typeface="Poppi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9pPr>
          </a:lstStyle>
          <a:p>
            <a:pPr marL="342909" lvl="1" algn="just">
              <a:lnSpc>
                <a:spcPct val="100000"/>
              </a:lnSpc>
              <a:buClr>
                <a:srgbClr val="DD2127"/>
              </a:buClr>
              <a:buSzPct val="100000"/>
              <a:buFont typeface="Wingdings" panose="05000000000000000000" pitchFamily="2" charset="2"/>
              <a:buChar char="Ø"/>
            </a:pPr>
            <a:endParaRPr lang="en-GB" b="1" kern="0" dirty="0">
              <a:latin typeface="Arial" panose="020B0604020202020204" pitchFamily="34" charset="0"/>
              <a:cs typeface="Arial" panose="020B0604020202020204" pitchFamily="34" charset="0"/>
            </a:endParaRPr>
          </a:p>
          <a:p>
            <a:pPr indent="-457200" algn="just">
              <a:lnSpc>
                <a:spcPct val="100000"/>
              </a:lnSpc>
              <a:buSzPct val="100000"/>
            </a:pPr>
            <a:r>
              <a:rPr lang="en-US" sz="2400" kern="0" dirty="0">
                <a:solidFill>
                  <a:prstClr val="black"/>
                </a:solidFill>
                <a:latin typeface="Arial" panose="020B0604020202020204" pitchFamily="34" charset="0"/>
                <a:ea typeface="Verdana" panose="020B0604030504040204" pitchFamily="34" charset="0"/>
                <a:cs typeface="Arial" panose="020B0604020202020204" pitchFamily="34" charset="0"/>
              </a:rPr>
              <a:t>Medical Emergency Intervention – The Tournament Doctor is now allowed to enter the court without the direction of the referee in cases of suspected cardia arrest or suspected concussion with blackout. </a:t>
            </a:r>
          </a:p>
          <a:p>
            <a:pPr marL="0" indent="0" algn="just">
              <a:lnSpc>
                <a:spcPct val="100000"/>
              </a:lnSpc>
              <a:buSzPct val="100000"/>
              <a:buNone/>
            </a:pPr>
            <a:r>
              <a:rPr lang="en-US" sz="2400" kern="0" dirty="0">
                <a:solidFill>
                  <a:prstClr val="black"/>
                </a:solidFill>
                <a:latin typeface="Arial" panose="020B0604020202020204" pitchFamily="34" charset="0"/>
                <a:ea typeface="Verdana" panose="020B0604030504040204" pitchFamily="34" charset="0"/>
                <a:cs typeface="Arial" panose="020B0604020202020204" pitchFamily="34" charset="0"/>
              </a:rPr>
              <a:t> </a:t>
            </a:r>
          </a:p>
          <a:p>
            <a:pPr indent="-457200" algn="just">
              <a:lnSpc>
                <a:spcPct val="100000"/>
              </a:lnSpc>
              <a:buSzPct val="100000"/>
            </a:pPr>
            <a:r>
              <a:rPr lang="en-US" sz="2400" kern="0" dirty="0">
                <a:solidFill>
                  <a:prstClr val="black"/>
                </a:solidFill>
                <a:latin typeface="Arial" panose="020B0604020202020204" pitchFamily="34" charset="0"/>
                <a:ea typeface="Verdana" panose="020B0604030504040204" pitchFamily="34" charset="0"/>
                <a:cs typeface="Arial" panose="020B0604020202020204" pitchFamily="34" charset="0"/>
              </a:rPr>
              <a:t>Elimination of cold spray allowance during a match – The allowance of one cold spray per player per match, provided by the Tournament Doctor, is eliminated. Furthermore, the Tournament Doctor will not be providing cold spray to players during intervals. Players can still apply cold spray to themselves (or by a team medical staff member) but only during intervals.</a:t>
            </a:r>
          </a:p>
        </p:txBody>
      </p:sp>
    </p:spTree>
    <p:extLst>
      <p:ext uri="{BB962C8B-B14F-4D97-AF65-F5344CB8AC3E}">
        <p14:creationId xmlns:p14="http://schemas.microsoft.com/office/powerpoint/2010/main" val="458249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GB" dirty="0">
                <a:solidFill>
                  <a:srgbClr val="153255"/>
                </a:solidFill>
                <a:ea typeface="Verdana"/>
                <a:cs typeface="Verdana"/>
                <a:sym typeface="Verdana"/>
              </a:rPr>
              <a:t>Player’s Code of Conduct</a:t>
            </a:r>
            <a:endParaRPr dirty="0">
              <a:latin typeface="+mj-lt"/>
              <a:ea typeface="Verdana"/>
              <a:cs typeface="Verdana"/>
              <a:sym typeface="Verdana"/>
            </a:endParaRPr>
          </a:p>
        </p:txBody>
      </p:sp>
      <p:sp>
        <p:nvSpPr>
          <p:cNvPr id="4" name="Rectangle 3"/>
          <p:cNvSpPr/>
          <p:nvPr/>
        </p:nvSpPr>
        <p:spPr>
          <a:xfrm>
            <a:off x="952500" y="2033213"/>
            <a:ext cx="6096000" cy="424732"/>
          </a:xfrm>
          <a:prstGeom prst="rect">
            <a:avLst/>
          </a:prstGeom>
        </p:spPr>
        <p:txBody>
          <a:bodyPr>
            <a:spAutoFit/>
          </a:bodyPr>
          <a:lstStyle/>
          <a:p>
            <a:pPr marL="317500" lvl="0" indent="-317500">
              <a:lnSpc>
                <a:spcPct val="90000"/>
              </a:lnSpc>
              <a:spcBef>
                <a:spcPts val="500"/>
              </a:spcBef>
              <a:buClr>
                <a:srgbClr val="47B29E"/>
              </a:buClr>
              <a:buSzPct val="100000"/>
              <a:buBlip>
                <a:blip r:embed="rId3"/>
              </a:buBlip>
            </a:pPr>
            <a:endParaRPr lang="fr-FR" sz="2400" dirty="0">
              <a:solidFill>
                <a:srgbClr val="000000"/>
              </a:solidFill>
              <a:latin typeface="Verdana" panose="020B0604030504040204" pitchFamily="34" charset="0"/>
              <a:ea typeface="Verdana" panose="020B0604030504040204" pitchFamily="34" charset="0"/>
              <a:cs typeface="Open Sans" panose="020B0606030504020204" pitchFamily="34" charset="0"/>
            </a:endParaRPr>
          </a:p>
        </p:txBody>
      </p:sp>
      <p:sp>
        <p:nvSpPr>
          <p:cNvPr id="2" name="Rectangle 1"/>
          <p:cNvSpPr/>
          <p:nvPr/>
        </p:nvSpPr>
        <p:spPr>
          <a:xfrm>
            <a:off x="821871" y="2245579"/>
            <a:ext cx="10178920" cy="1599412"/>
          </a:xfrm>
          <a:prstGeom prst="rect">
            <a:avLst/>
          </a:prstGeom>
        </p:spPr>
        <p:txBody>
          <a:bodyPr wrap="square">
            <a:spAutoFit/>
          </a:bodyPr>
          <a:lstStyle/>
          <a:p>
            <a:pPr marL="342900" lvl="0" indent="-342900" algn="just">
              <a:spcBef>
                <a:spcPts val="1000"/>
              </a:spcBef>
              <a:buSzPct val="100000"/>
              <a:buFont typeface="Arial" panose="020B0604020202020204" pitchFamily="34" charset="0"/>
              <a:buChar char="•"/>
            </a:pPr>
            <a:r>
              <a:rPr lang="en-GB" sz="2800" dirty="0">
                <a:solidFill>
                  <a:prstClr val="black"/>
                </a:solidFill>
                <a:latin typeface="Arial" panose="020B0604020202020204" pitchFamily="34" charset="0"/>
                <a:ea typeface="Verdana" panose="020B0604030504040204" pitchFamily="34" charset="0"/>
                <a:cs typeface="Arial" panose="020B0604020202020204" pitchFamily="34" charset="0"/>
              </a:rPr>
              <a:t>Refer to </a:t>
            </a:r>
            <a:r>
              <a:rPr lang="en-GB" sz="2800" b="1" dirty="0">
                <a:solidFill>
                  <a:prstClr val="black"/>
                </a:solidFill>
                <a:latin typeface="Arial" panose="020B0604020202020204" pitchFamily="34" charset="0"/>
                <a:ea typeface="Verdana" panose="020B0604030504040204" pitchFamily="34" charset="0"/>
                <a:cs typeface="Arial" panose="020B0604020202020204" pitchFamily="34" charset="0"/>
              </a:rPr>
              <a:t>Players’ Code of Conduct </a:t>
            </a:r>
            <a:r>
              <a:rPr lang="en-GB" sz="2800" dirty="0">
                <a:solidFill>
                  <a:prstClr val="black"/>
                </a:solidFill>
                <a:latin typeface="Arial" panose="020B0604020202020204" pitchFamily="34" charset="0"/>
                <a:ea typeface="Verdana" panose="020B0604030504040204" pitchFamily="34" charset="0"/>
                <a:cs typeface="Arial" panose="020B0604020202020204" pitchFamily="34" charset="0"/>
              </a:rPr>
              <a:t>for detailed regulations</a:t>
            </a:r>
          </a:p>
          <a:p>
            <a:pPr marL="9" lvl="1" algn="just" defTabSz="914377">
              <a:spcBef>
                <a:spcPct val="20000"/>
              </a:spcBef>
              <a:buClr>
                <a:srgbClr val="DD2127"/>
              </a:buClr>
              <a:buSzPct val="100000"/>
            </a:pPr>
            <a:endParaRPr lang="en-GB" altLang="ko-KR" sz="2800" dirty="0">
              <a:solidFill>
                <a:prstClr val="black"/>
              </a:solidFill>
              <a:latin typeface="Arial" panose="020B0604020202020204" pitchFamily="34" charset="0"/>
              <a:ea typeface="Verdana" panose="020B0604030504040204" pitchFamily="34" charset="0"/>
              <a:cs typeface="Arial" panose="020B0604020202020204" pitchFamily="34" charset="0"/>
            </a:endParaRPr>
          </a:p>
          <a:p>
            <a:pPr marL="457200" lvl="0" indent="-457200" algn="just">
              <a:spcBef>
                <a:spcPts val="1000"/>
              </a:spcBef>
              <a:buSzPct val="100000"/>
              <a:buFont typeface="Arial" panose="020B0604020202020204" pitchFamily="34" charset="0"/>
              <a:buChar char="•"/>
            </a:pPr>
            <a:r>
              <a:rPr lang="en-GB" sz="2800" dirty="0">
                <a:solidFill>
                  <a:prstClr val="black"/>
                </a:solidFill>
                <a:latin typeface="Arial" panose="020B0604020202020204" pitchFamily="34" charset="0"/>
                <a:ea typeface="Verdana" panose="020B0604030504040204" pitchFamily="34" charset="0"/>
                <a:cs typeface="Arial" panose="020B0604020202020204" pitchFamily="34" charset="0"/>
              </a:rPr>
              <a:t>For any questions / doubts please contact us</a:t>
            </a:r>
          </a:p>
        </p:txBody>
      </p:sp>
    </p:spTree>
    <p:extLst>
      <p:ext uri="{BB962C8B-B14F-4D97-AF65-F5344CB8AC3E}">
        <p14:creationId xmlns:p14="http://schemas.microsoft.com/office/powerpoint/2010/main" val="2163955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65781FA-C51E-CA8B-ED91-16FED3C9D481}"/>
            </a:ext>
          </a:extLst>
        </p:cNvPr>
        <p:cNvGrpSpPr/>
        <p:nvPr/>
      </p:nvGrpSpPr>
      <p:grpSpPr>
        <a:xfrm>
          <a:off x="0" y="0"/>
          <a:ext cx="0" cy="0"/>
          <a:chOff x="0" y="0"/>
          <a:chExt cx="0" cy="0"/>
        </a:xfrm>
      </p:grpSpPr>
      <p:sp>
        <p:nvSpPr>
          <p:cNvPr id="88" name="Google Shape;88;p2">
            <a:extLst>
              <a:ext uri="{FF2B5EF4-FFF2-40B4-BE49-F238E27FC236}">
                <a16:creationId xmlns:a16="http://schemas.microsoft.com/office/drawing/2014/main" id="{6D9FA2AD-4820-9AB7-3233-838345D32FFC}"/>
              </a:ext>
            </a:extLst>
          </p:cNvPr>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lvl="0"/>
            <a:r>
              <a:rPr lang="en-GB" dirty="0">
                <a:solidFill>
                  <a:srgbClr val="153255"/>
                </a:solidFill>
                <a:ea typeface="Verdana"/>
                <a:cs typeface="Verdana"/>
                <a:sym typeface="Verdana"/>
              </a:rPr>
              <a:t>Player’s Code of Conduct – cont.</a:t>
            </a:r>
            <a:endParaRPr dirty="0">
              <a:latin typeface="+mj-lt"/>
              <a:ea typeface="Verdana"/>
              <a:cs typeface="Verdana"/>
              <a:sym typeface="Verdana"/>
            </a:endParaRPr>
          </a:p>
        </p:txBody>
      </p:sp>
      <p:sp>
        <p:nvSpPr>
          <p:cNvPr id="4" name="Rectangle 3">
            <a:extLst>
              <a:ext uri="{FF2B5EF4-FFF2-40B4-BE49-F238E27FC236}">
                <a16:creationId xmlns:a16="http://schemas.microsoft.com/office/drawing/2014/main" id="{F3F9D52D-43ED-7213-3FED-1557D71E72FB}"/>
              </a:ext>
            </a:extLst>
          </p:cNvPr>
          <p:cNvSpPr/>
          <p:nvPr/>
        </p:nvSpPr>
        <p:spPr>
          <a:xfrm>
            <a:off x="952500" y="2033213"/>
            <a:ext cx="6096000" cy="424732"/>
          </a:xfrm>
          <a:prstGeom prst="rect">
            <a:avLst/>
          </a:prstGeom>
        </p:spPr>
        <p:txBody>
          <a:bodyPr>
            <a:spAutoFit/>
          </a:bodyPr>
          <a:lstStyle/>
          <a:p>
            <a:pPr marL="317500" lvl="0" indent="-317500">
              <a:lnSpc>
                <a:spcPct val="90000"/>
              </a:lnSpc>
              <a:spcBef>
                <a:spcPts val="500"/>
              </a:spcBef>
              <a:buClr>
                <a:srgbClr val="47B29E"/>
              </a:buClr>
              <a:buSzPct val="100000"/>
              <a:buBlip>
                <a:blip r:embed="rId3"/>
              </a:buBlip>
            </a:pPr>
            <a:endParaRPr lang="fr-FR" sz="2400" dirty="0">
              <a:solidFill>
                <a:srgbClr val="000000"/>
              </a:solidFill>
              <a:latin typeface="Verdana" panose="020B0604030504040204" pitchFamily="34" charset="0"/>
              <a:ea typeface="Verdana" panose="020B060403050404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F097AA77-9AA8-7F4A-2A58-EC9394869A15}"/>
              </a:ext>
            </a:extLst>
          </p:cNvPr>
          <p:cNvSpPr/>
          <p:nvPr/>
        </p:nvSpPr>
        <p:spPr>
          <a:xfrm>
            <a:off x="463463" y="1646238"/>
            <a:ext cx="10512276" cy="4324261"/>
          </a:xfrm>
          <a:prstGeom prst="rect">
            <a:avLst/>
          </a:prstGeom>
        </p:spPr>
        <p:txBody>
          <a:bodyPr wrap="square">
            <a:spAutoFit/>
          </a:bodyPr>
          <a:lstStyle/>
          <a:p>
            <a:pPr marL="285750" indent="-285750">
              <a:spcAft>
                <a:spcPts val="600"/>
              </a:spcAft>
              <a:buFont typeface="Arial" panose="020B0604020202020204" pitchFamily="34" charset="0"/>
              <a:buChar char="•"/>
            </a:pPr>
            <a:r>
              <a:rPr lang="en-US" altLang="zh-CN" sz="2400" dirty="0">
                <a:solidFill>
                  <a:schemeClr val="tx2">
                    <a:lumMod val="10000"/>
                  </a:schemeClr>
                </a:solidFill>
              </a:rPr>
              <a:t>A card can be issued by the umpire for breaches of the Players Code Of Conduct, including:</a:t>
            </a:r>
          </a:p>
          <a:p>
            <a:pPr marL="742950" lvl="1" indent="-285750">
              <a:spcAft>
                <a:spcPts val="600"/>
              </a:spcAft>
              <a:buFont typeface="Arial" panose="020B0604020202020204" pitchFamily="34" charset="0"/>
              <a:buChar char="•"/>
            </a:pPr>
            <a:r>
              <a:rPr lang="en-IN" altLang="zh-CN" sz="2400" dirty="0">
                <a:solidFill>
                  <a:schemeClr val="tx2">
                    <a:lumMod val="10000"/>
                  </a:schemeClr>
                </a:solidFill>
              </a:rPr>
              <a:t>Unsportsmanlike conduct.</a:t>
            </a:r>
          </a:p>
          <a:p>
            <a:pPr marL="742950" lvl="1" indent="-285750">
              <a:spcAft>
                <a:spcPts val="600"/>
              </a:spcAft>
              <a:buFont typeface="Arial" panose="020B0604020202020204" pitchFamily="34" charset="0"/>
              <a:buChar char="•"/>
            </a:pPr>
            <a:r>
              <a:rPr lang="en-IN" altLang="zh-CN" sz="2400" dirty="0">
                <a:solidFill>
                  <a:schemeClr val="tx2">
                    <a:lumMod val="10000"/>
                  </a:schemeClr>
                </a:solidFill>
              </a:rPr>
              <a:t>Oral abuse.</a:t>
            </a:r>
          </a:p>
          <a:p>
            <a:pPr marL="742950" lvl="1" indent="-285750">
              <a:spcAft>
                <a:spcPts val="600"/>
              </a:spcAft>
              <a:buFont typeface="Arial" panose="020B0604020202020204" pitchFamily="34" charset="0"/>
              <a:buChar char="•"/>
            </a:pPr>
            <a:r>
              <a:rPr lang="en-IN" altLang="zh-CN" sz="2400" dirty="0">
                <a:solidFill>
                  <a:schemeClr val="tx2">
                    <a:lumMod val="10000"/>
                  </a:schemeClr>
                </a:solidFill>
              </a:rPr>
              <a:t>Influencing technical officials.</a:t>
            </a:r>
          </a:p>
          <a:p>
            <a:pPr marL="285750" indent="-285750">
              <a:spcAft>
                <a:spcPts val="600"/>
              </a:spcAft>
              <a:buFont typeface="Arial" panose="020B0604020202020204" pitchFamily="34" charset="0"/>
              <a:buChar char="•"/>
            </a:pPr>
            <a:r>
              <a:rPr lang="en-US" altLang="zh-CN" sz="2400" dirty="0">
                <a:solidFill>
                  <a:schemeClr val="tx2">
                    <a:lumMod val="10000"/>
                  </a:schemeClr>
                </a:solidFill>
              </a:rPr>
              <a:t>Offences attracting fine and / or disciplinary action include:</a:t>
            </a:r>
          </a:p>
          <a:p>
            <a:pPr marL="742950" lvl="1" indent="-285750">
              <a:spcAft>
                <a:spcPts val="600"/>
              </a:spcAft>
              <a:buFont typeface="Arial" panose="020B0604020202020204" pitchFamily="34" charset="0"/>
              <a:buChar char="•"/>
            </a:pPr>
            <a:r>
              <a:rPr lang="en-US" altLang="zh-CN" sz="2400" dirty="0">
                <a:solidFill>
                  <a:schemeClr val="tx2">
                    <a:lumMod val="10000"/>
                  </a:schemeClr>
                </a:solidFill>
              </a:rPr>
              <a:t>Clothing violation.</a:t>
            </a:r>
          </a:p>
          <a:p>
            <a:pPr marL="742950" lvl="1" indent="-285750">
              <a:spcAft>
                <a:spcPts val="600"/>
              </a:spcAft>
              <a:buFont typeface="Arial" panose="020B0604020202020204" pitchFamily="34" charset="0"/>
              <a:buChar char="•"/>
            </a:pPr>
            <a:r>
              <a:rPr lang="en-IN" altLang="zh-CN" sz="2400" dirty="0">
                <a:solidFill>
                  <a:schemeClr val="tx2">
                    <a:lumMod val="10000"/>
                  </a:schemeClr>
                </a:solidFill>
              </a:rPr>
              <a:t>Not fulfilling media obligations.</a:t>
            </a:r>
          </a:p>
          <a:p>
            <a:pPr marL="742950" lvl="1" indent="-285750">
              <a:spcAft>
                <a:spcPts val="600"/>
              </a:spcAft>
              <a:buFont typeface="Arial" panose="020B0604020202020204" pitchFamily="34" charset="0"/>
              <a:buChar char="•"/>
            </a:pPr>
            <a:r>
              <a:rPr lang="en-IN" altLang="zh-CN" sz="2400" dirty="0">
                <a:solidFill>
                  <a:schemeClr val="tx2">
                    <a:lumMod val="10000"/>
                  </a:schemeClr>
                </a:solidFill>
              </a:rPr>
              <a:t>Starting a match without the ability to complete </a:t>
            </a:r>
            <a:br>
              <a:rPr lang="en-IN" altLang="zh-CN" sz="2400" dirty="0">
                <a:solidFill>
                  <a:schemeClr val="tx2">
                    <a:lumMod val="10000"/>
                  </a:schemeClr>
                </a:solidFill>
              </a:rPr>
            </a:br>
            <a:r>
              <a:rPr lang="en-IN" altLang="zh-CN" sz="2400" dirty="0">
                <a:solidFill>
                  <a:schemeClr val="tx2">
                    <a:lumMod val="10000"/>
                  </a:schemeClr>
                </a:solidFill>
              </a:rPr>
              <a:t>the match </a:t>
            </a:r>
            <a:r>
              <a:rPr lang="en-IN" altLang="zh-CN" sz="2400" i="1" dirty="0">
                <a:solidFill>
                  <a:schemeClr val="tx2">
                    <a:lumMod val="10000"/>
                  </a:schemeClr>
                </a:solidFill>
              </a:rPr>
              <a:t>i.e.</a:t>
            </a:r>
            <a:r>
              <a:rPr lang="en-IN" altLang="zh-CN" sz="2400" dirty="0">
                <a:solidFill>
                  <a:schemeClr val="tx2">
                    <a:lumMod val="10000"/>
                  </a:schemeClr>
                </a:solidFill>
              </a:rPr>
              <a:t> injured.</a:t>
            </a:r>
          </a:p>
        </p:txBody>
      </p:sp>
    </p:spTree>
    <p:extLst>
      <p:ext uri="{BB962C8B-B14F-4D97-AF65-F5344CB8AC3E}">
        <p14:creationId xmlns:p14="http://schemas.microsoft.com/office/powerpoint/2010/main" val="3676930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US" dirty="0">
                <a:latin typeface="+mj-lt"/>
                <a:ea typeface="Verdana"/>
                <a:cs typeface="Verdana"/>
                <a:sym typeface="Verdana"/>
              </a:rPr>
              <a:t>Coaches and Educators Code of Conduct</a:t>
            </a:r>
            <a:endParaRPr dirty="0">
              <a:latin typeface="+mj-lt"/>
              <a:ea typeface="Verdana"/>
              <a:cs typeface="Verdana"/>
              <a:sym typeface="Verdana"/>
            </a:endParaRPr>
          </a:p>
        </p:txBody>
      </p:sp>
      <p:sp>
        <p:nvSpPr>
          <p:cNvPr id="3" name="Rectangle 2"/>
          <p:cNvSpPr/>
          <p:nvPr/>
        </p:nvSpPr>
        <p:spPr>
          <a:xfrm>
            <a:off x="965769" y="1820724"/>
            <a:ext cx="9874898" cy="5037276"/>
          </a:xfrm>
          <a:prstGeom prst="rect">
            <a:avLst/>
          </a:prstGeom>
        </p:spPr>
        <p:txBody>
          <a:bodyPr wrap="square">
            <a:spAutoFit/>
          </a:bodyPr>
          <a:lstStyle/>
          <a:p>
            <a:pPr marL="285750" lvl="0" indent="-285750" algn="just">
              <a:spcBef>
                <a:spcPts val="1000"/>
              </a:spcBef>
              <a:buSzPct val="100000"/>
              <a:buFont typeface="Arial" panose="020B0604020202020204" pitchFamily="34" charset="0"/>
              <a:buChar char="•"/>
            </a:pPr>
            <a:r>
              <a:rPr lang="en-GB" sz="2400" dirty="0">
                <a:solidFill>
                  <a:prstClr val="black"/>
                </a:solidFill>
                <a:latin typeface="Arial" panose="020B0604020202020204" pitchFamily="34" charset="0"/>
                <a:ea typeface="Verdana" panose="020B0604030504040204" pitchFamily="34" charset="0"/>
                <a:cs typeface="Arial" panose="020B0604020202020204" pitchFamily="34" charset="0"/>
              </a:rPr>
              <a:t>Refer to </a:t>
            </a:r>
            <a:r>
              <a:rPr lang="en-GB" sz="2400" b="1" dirty="0">
                <a:solidFill>
                  <a:prstClr val="black"/>
                </a:solidFill>
                <a:latin typeface="Arial" panose="020B0604020202020204" pitchFamily="34" charset="0"/>
                <a:ea typeface="Verdana" panose="020B0604030504040204" pitchFamily="34" charset="0"/>
                <a:cs typeface="Arial" panose="020B0604020202020204" pitchFamily="34" charset="0"/>
              </a:rPr>
              <a:t>Coaches and Educators Code of Conduct </a:t>
            </a:r>
            <a:r>
              <a:rPr lang="en-GB" sz="2400" dirty="0">
                <a:solidFill>
                  <a:prstClr val="black"/>
                </a:solidFill>
                <a:latin typeface="Arial" panose="020B0604020202020204" pitchFamily="34" charset="0"/>
                <a:ea typeface="Verdana" panose="020B0604030504040204" pitchFamily="34" charset="0"/>
                <a:cs typeface="Arial" panose="020B0604020202020204" pitchFamily="34" charset="0"/>
              </a:rPr>
              <a:t>for detailed regulations</a:t>
            </a:r>
          </a:p>
          <a:p>
            <a:pPr marL="342909" lvl="1" indent="-342900" algn="just">
              <a:lnSpc>
                <a:spcPct val="100000"/>
              </a:lnSpc>
              <a:buClr>
                <a:srgbClr val="DD2127"/>
              </a:buClr>
              <a:buSzPct val="100000"/>
              <a:buFont typeface="Wingdings" panose="05000000000000000000" pitchFamily="2" charset="2"/>
              <a:buChar char="Ø"/>
            </a:pPr>
            <a:endParaRPr lang="en-GB" altLang="ko-KR" sz="2400" dirty="0">
              <a:latin typeface="Arial" panose="020B0604020202020204" pitchFamily="34" charset="0"/>
              <a:ea typeface="Verdana" panose="020B0604030504040204" pitchFamily="34" charset="0"/>
              <a:cs typeface="Arial" panose="020B0604020202020204" pitchFamily="34" charset="0"/>
            </a:endParaRPr>
          </a:p>
          <a:p>
            <a:pPr marL="285750" lvl="0" indent="-285750" algn="just">
              <a:spcBef>
                <a:spcPts val="1000"/>
              </a:spcBef>
              <a:buSzPct val="100000"/>
              <a:buFont typeface="Arial" panose="020B0604020202020204" pitchFamily="34" charset="0"/>
              <a:buChar char="•"/>
            </a:pPr>
            <a:r>
              <a:rPr lang="en-GB" sz="2400" dirty="0">
                <a:solidFill>
                  <a:prstClr val="black"/>
                </a:solidFill>
                <a:latin typeface="Arial" panose="020B0604020202020204" pitchFamily="34" charset="0"/>
                <a:ea typeface="Verdana" panose="020B0604030504040204" pitchFamily="34" charset="0"/>
                <a:cs typeface="Arial" panose="020B0604020202020204" pitchFamily="34" charset="0"/>
              </a:rPr>
              <a:t>For any questions / doubts please contact us</a:t>
            </a:r>
          </a:p>
          <a:p>
            <a:pPr marL="342909" lvl="1" indent="-342900" algn="just">
              <a:lnSpc>
                <a:spcPct val="100000"/>
              </a:lnSpc>
              <a:buClr>
                <a:srgbClr val="DD2127"/>
              </a:buClr>
              <a:buSzPct val="100000"/>
              <a:buFont typeface="Wingdings" panose="05000000000000000000" pitchFamily="2" charset="2"/>
              <a:buChar char="Ø"/>
            </a:pPr>
            <a:endParaRPr lang="en-GB" altLang="ko-KR" sz="2400" b="1" dirty="0">
              <a:latin typeface="Arial" panose="020B0604020202020204" pitchFamily="34" charset="0"/>
              <a:ea typeface="Verdana" panose="020B0604030504040204" pitchFamily="34" charset="0"/>
              <a:cs typeface="Arial" panose="020B0604020202020204" pitchFamily="34" charset="0"/>
            </a:endParaRPr>
          </a:p>
          <a:p>
            <a:pPr marL="285750" lvl="0" indent="-285750" algn="just">
              <a:spcBef>
                <a:spcPts val="1000"/>
              </a:spcBef>
              <a:buSzPct val="100000"/>
              <a:buFont typeface="Arial" panose="020B0604020202020204" pitchFamily="34" charset="0"/>
              <a:buChar char="•"/>
            </a:pPr>
            <a:r>
              <a:rPr lang="en-GB" altLang="ko-KR" sz="2400" b="1" dirty="0">
                <a:solidFill>
                  <a:prstClr val="black"/>
                </a:solidFill>
                <a:latin typeface="Arial" panose="020B0604020202020204" pitchFamily="34" charset="0"/>
                <a:ea typeface="Verdana" panose="020B0604030504040204" pitchFamily="34" charset="0"/>
                <a:cs typeface="Arial" panose="020B0604020202020204" pitchFamily="34" charset="0"/>
              </a:rPr>
              <a:t>Coaches must follow:</a:t>
            </a:r>
          </a:p>
          <a:p>
            <a:pPr marL="742950" lvl="1" indent="-285750" algn="just">
              <a:spcBef>
                <a:spcPts val="500"/>
              </a:spcBef>
              <a:buSzPct val="100000"/>
              <a:buFont typeface="Arial" panose="020B0604020202020204" pitchFamily="34" charset="0"/>
              <a:buChar char="•"/>
            </a:pPr>
            <a:r>
              <a:rPr lang="en-GB" altLang="ko-KR" sz="2400" dirty="0">
                <a:solidFill>
                  <a:schemeClr val="tx2">
                    <a:lumMod val="10000"/>
                  </a:schemeClr>
                </a:solidFill>
                <a:latin typeface="Arial" panose="020B0604020202020204" pitchFamily="34" charset="0"/>
                <a:ea typeface="Verdana" panose="020B0604030504040204" pitchFamily="34" charset="0"/>
                <a:cs typeface="Arial" panose="020B0604020202020204" pitchFamily="34" charset="0"/>
              </a:rPr>
              <a:t>Clothing regulations 20 – Clothing, 23 – Lettering on clothing</a:t>
            </a:r>
          </a:p>
          <a:p>
            <a:pPr marL="742950" lvl="1" indent="-285750" algn="just">
              <a:spcBef>
                <a:spcPts val="500"/>
              </a:spcBef>
              <a:buSzPct val="100000"/>
              <a:buFont typeface="Arial" panose="020B0604020202020204" pitchFamily="34" charset="0"/>
              <a:buChar char="•"/>
            </a:pPr>
            <a:r>
              <a:rPr lang="en-GB" altLang="ko-KR" sz="2400" dirty="0">
                <a:solidFill>
                  <a:schemeClr val="tx2">
                    <a:lumMod val="10000"/>
                  </a:schemeClr>
                </a:solidFill>
                <a:latin typeface="Arial" panose="020B0604020202020204" pitchFamily="34" charset="0"/>
                <a:ea typeface="Verdana" panose="020B0604030504040204" pitchFamily="34" charset="0"/>
                <a:cs typeface="Arial" panose="020B0604020202020204" pitchFamily="34" charset="0"/>
              </a:rPr>
              <a:t>Advertising regulations:</a:t>
            </a:r>
          </a:p>
          <a:p>
            <a:pPr marL="1200139" lvl="2" indent="-285750" algn="just">
              <a:spcBef>
                <a:spcPts val="500"/>
              </a:spcBef>
              <a:buSzPct val="100000"/>
              <a:buFont typeface="Arial" panose="020B0604020202020204" pitchFamily="34" charset="0"/>
              <a:buChar char="•"/>
            </a:pPr>
            <a:r>
              <a:rPr lang="en-GB" altLang="ko-KR" sz="2400" dirty="0">
                <a:solidFill>
                  <a:prstClr val="black"/>
                </a:solidFill>
                <a:latin typeface="Arial" panose="020B0604020202020204" pitchFamily="34" charset="0"/>
                <a:ea typeface="Verdana" panose="020B0604030504040204" pitchFamily="34" charset="0"/>
                <a:cs typeface="Arial" panose="020B0604020202020204" pitchFamily="34" charset="0"/>
              </a:rPr>
              <a:t>20.4.1. Advertising regulations for player shirts govern Coach jackets and/or shirt</a:t>
            </a:r>
          </a:p>
          <a:p>
            <a:pPr marL="1200139" lvl="2" indent="-285750" algn="just">
              <a:spcBef>
                <a:spcPts val="500"/>
              </a:spcBef>
              <a:buSzPct val="100000"/>
              <a:buFont typeface="Arial" panose="020B0604020202020204" pitchFamily="34" charset="0"/>
              <a:buChar char="•"/>
            </a:pPr>
            <a:r>
              <a:rPr lang="en-GB" altLang="ko-KR" sz="2400" dirty="0">
                <a:solidFill>
                  <a:prstClr val="black"/>
                </a:solidFill>
                <a:latin typeface="Arial" panose="020B0604020202020204" pitchFamily="34" charset="0"/>
                <a:ea typeface="Verdana" panose="020B0604030504040204" pitchFamily="34" charset="0"/>
                <a:cs typeface="Arial" panose="020B0604020202020204" pitchFamily="34" charset="0"/>
              </a:rPr>
              <a:t>20.4.2. Advertising regulations for player shorts and skirts govern Coach pants</a:t>
            </a:r>
          </a:p>
        </p:txBody>
      </p:sp>
    </p:spTree>
    <p:extLst>
      <p:ext uri="{BB962C8B-B14F-4D97-AF65-F5344CB8AC3E}">
        <p14:creationId xmlns:p14="http://schemas.microsoft.com/office/powerpoint/2010/main" val="3371432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F02EE6C-80EF-ECEE-91B0-FC52F8AFBA15}"/>
            </a:ext>
          </a:extLst>
        </p:cNvPr>
        <p:cNvGrpSpPr/>
        <p:nvPr/>
      </p:nvGrpSpPr>
      <p:grpSpPr>
        <a:xfrm>
          <a:off x="0" y="0"/>
          <a:ext cx="0" cy="0"/>
          <a:chOff x="0" y="0"/>
          <a:chExt cx="0" cy="0"/>
        </a:xfrm>
      </p:grpSpPr>
      <p:sp>
        <p:nvSpPr>
          <p:cNvPr id="88" name="Google Shape;88;p2">
            <a:extLst>
              <a:ext uri="{FF2B5EF4-FFF2-40B4-BE49-F238E27FC236}">
                <a16:creationId xmlns:a16="http://schemas.microsoft.com/office/drawing/2014/main" id="{498777A1-DFD8-9959-BD8C-66FEE2A754B2}"/>
              </a:ext>
            </a:extLst>
          </p:cNvPr>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US" dirty="0">
                <a:latin typeface="+mj-lt"/>
                <a:ea typeface="Verdana"/>
                <a:cs typeface="Verdana"/>
                <a:sym typeface="Verdana"/>
              </a:rPr>
              <a:t>Coaches Behavior</a:t>
            </a:r>
            <a:endParaRPr dirty="0">
              <a:latin typeface="+mj-lt"/>
              <a:ea typeface="Verdana"/>
              <a:cs typeface="Verdana"/>
              <a:sym typeface="Verdana"/>
            </a:endParaRPr>
          </a:p>
        </p:txBody>
      </p:sp>
      <p:sp>
        <p:nvSpPr>
          <p:cNvPr id="3" name="Rectangle 2">
            <a:extLst>
              <a:ext uri="{FF2B5EF4-FFF2-40B4-BE49-F238E27FC236}">
                <a16:creationId xmlns:a16="http://schemas.microsoft.com/office/drawing/2014/main" id="{D9180BC5-DD92-D5E8-94D7-59A687429A90}"/>
              </a:ext>
            </a:extLst>
          </p:cNvPr>
          <p:cNvSpPr/>
          <p:nvPr/>
        </p:nvSpPr>
        <p:spPr>
          <a:xfrm>
            <a:off x="965769" y="1820724"/>
            <a:ext cx="9874898" cy="4247317"/>
          </a:xfrm>
          <a:prstGeom prst="rect">
            <a:avLst/>
          </a:prstGeom>
        </p:spPr>
        <p:txBody>
          <a:bodyPr wrap="square">
            <a:spAutoFit/>
          </a:bodyPr>
          <a:lstStyle/>
          <a:p>
            <a:pPr marL="285750" indent="-285750">
              <a:spcAft>
                <a:spcPts val="600"/>
              </a:spcAft>
              <a:buFont typeface="Arial" panose="020B0604020202020204" pitchFamily="34" charset="0"/>
              <a:buChar char="•"/>
            </a:pPr>
            <a:r>
              <a:rPr lang="en-IN" altLang="zh-CN" sz="2400" dirty="0">
                <a:solidFill>
                  <a:schemeClr val="tx2">
                    <a:lumMod val="10000"/>
                  </a:schemeClr>
                </a:solidFill>
              </a:rPr>
              <a:t>Coaches </a:t>
            </a:r>
            <a:r>
              <a:rPr lang="en-IN" altLang="zh-CN" sz="2400" b="1" dirty="0">
                <a:solidFill>
                  <a:schemeClr val="tx2">
                    <a:lumMod val="10000"/>
                  </a:schemeClr>
                </a:solidFill>
              </a:rPr>
              <a:t>must not</a:t>
            </a:r>
            <a:r>
              <a:rPr lang="en-IN" altLang="zh-CN" sz="2400" dirty="0">
                <a:solidFill>
                  <a:schemeClr val="tx2">
                    <a:lumMod val="10000"/>
                  </a:schemeClr>
                </a:solidFill>
              </a:rPr>
              <a:t>:</a:t>
            </a:r>
          </a:p>
          <a:p>
            <a:pPr marL="742950" lvl="1" indent="-285750">
              <a:spcAft>
                <a:spcPts val="600"/>
              </a:spcAft>
              <a:buFont typeface="Arial" panose="020B0604020202020204" pitchFamily="34" charset="0"/>
              <a:buChar char="•"/>
            </a:pPr>
            <a:r>
              <a:rPr lang="en-IN" altLang="zh-CN" sz="2400" dirty="0">
                <a:solidFill>
                  <a:schemeClr val="tx2">
                    <a:lumMod val="10000"/>
                  </a:schemeClr>
                </a:solidFill>
              </a:rPr>
              <a:t>move to another court while shuttle is in play</a:t>
            </a:r>
          </a:p>
          <a:p>
            <a:pPr marL="742950" lvl="1" indent="-285750">
              <a:spcAft>
                <a:spcPts val="600"/>
              </a:spcAft>
              <a:buFont typeface="Arial" panose="020B0604020202020204" pitchFamily="34" charset="0"/>
              <a:buChar char="•"/>
            </a:pPr>
            <a:r>
              <a:rPr lang="en-IN" altLang="zh-CN" sz="2400" dirty="0">
                <a:solidFill>
                  <a:schemeClr val="tx2">
                    <a:lumMod val="10000"/>
                  </a:schemeClr>
                </a:solidFill>
              </a:rPr>
              <a:t>use any electronic device for any purpose</a:t>
            </a:r>
          </a:p>
          <a:p>
            <a:pPr marL="742950" lvl="1" indent="-285750">
              <a:spcAft>
                <a:spcPts val="600"/>
              </a:spcAft>
              <a:buFont typeface="Arial" panose="020B0604020202020204" pitchFamily="34" charset="0"/>
              <a:buChar char="•"/>
            </a:pPr>
            <a:r>
              <a:rPr lang="en-IN" altLang="zh-CN" sz="2400" dirty="0">
                <a:solidFill>
                  <a:schemeClr val="tx2">
                    <a:lumMod val="10000"/>
                  </a:schemeClr>
                </a:solidFill>
              </a:rPr>
              <a:t>go to the umpire for any issues on the court, but approach the referee</a:t>
            </a:r>
          </a:p>
          <a:p>
            <a:pPr marL="742950" lvl="1" indent="-285750">
              <a:spcAft>
                <a:spcPts val="600"/>
              </a:spcAft>
              <a:buFont typeface="Arial" panose="020B0604020202020204" pitchFamily="34" charset="0"/>
              <a:buChar char="•"/>
            </a:pPr>
            <a:r>
              <a:rPr lang="en-IN" altLang="zh-CN" sz="2400" dirty="0">
                <a:solidFill>
                  <a:schemeClr val="tx2">
                    <a:lumMod val="10000"/>
                  </a:schemeClr>
                </a:solidFill>
              </a:rPr>
              <a:t>move the position of the chairs so as to invade the TV cameras, scoreboards and / or A boards</a:t>
            </a:r>
          </a:p>
          <a:p>
            <a:pPr marL="742950" lvl="1" indent="-285750">
              <a:spcAft>
                <a:spcPts val="600"/>
              </a:spcAft>
              <a:buFont typeface="Arial" panose="020B0604020202020204" pitchFamily="34" charset="0"/>
              <a:buChar char="•"/>
            </a:pPr>
            <a:r>
              <a:rPr lang="en-IN" altLang="zh-CN" sz="2400" dirty="0">
                <a:solidFill>
                  <a:schemeClr val="tx2">
                    <a:lumMod val="10000"/>
                  </a:schemeClr>
                </a:solidFill>
              </a:rPr>
              <a:t>bring bags on court - if unavoidable, then place them in such a way that the arena presentation in not affected</a:t>
            </a:r>
          </a:p>
          <a:p>
            <a:pPr marL="742950" lvl="1" indent="-285750">
              <a:spcAft>
                <a:spcPts val="600"/>
              </a:spcAft>
              <a:buFont typeface="Arial" panose="020B0604020202020204" pitchFamily="34" charset="0"/>
              <a:buChar char="•"/>
            </a:pPr>
            <a:r>
              <a:rPr lang="en-IN" altLang="zh-CN" sz="2400" dirty="0">
                <a:solidFill>
                  <a:schemeClr val="tx2">
                    <a:lumMod val="10000"/>
                  </a:schemeClr>
                </a:solidFill>
              </a:rPr>
              <a:t>step over A-boards</a:t>
            </a:r>
          </a:p>
        </p:txBody>
      </p:sp>
    </p:spTree>
    <p:extLst>
      <p:ext uri="{BB962C8B-B14F-4D97-AF65-F5344CB8AC3E}">
        <p14:creationId xmlns:p14="http://schemas.microsoft.com/office/powerpoint/2010/main" val="1879390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932197" y="517458"/>
            <a:ext cx="8904303" cy="1325563"/>
          </a:xfrm>
          <a:prstGeom prst="rect">
            <a:avLst/>
          </a:prstGeom>
          <a:noFill/>
          <a:ln>
            <a:noFill/>
          </a:ln>
        </p:spPr>
        <p:txBody>
          <a:bodyPr spcFirstLastPara="1" wrap="square" lIns="91425" tIns="45700" rIns="91425" bIns="45700" anchor="ctr" anchorCtr="0">
            <a:normAutofit/>
          </a:bodyPr>
          <a:lstStyle/>
          <a:p>
            <a:r>
              <a:rPr lang="en-GB" sz="4400" dirty="0">
                <a:latin typeface="+mn-lt"/>
                <a:ea typeface="Verdana"/>
                <a:cs typeface="Verdana"/>
                <a:sym typeface="Verdana"/>
              </a:rPr>
              <a:t>Integrity – Betting and Irregular Match Results            </a:t>
            </a:r>
            <a:r>
              <a:rPr lang="en-GB" dirty="0">
                <a:latin typeface="+mj-lt"/>
                <a:ea typeface="Verdana"/>
                <a:cs typeface="Verdana"/>
                <a:sym typeface="Verdana"/>
              </a:rPr>
              <a:t> </a:t>
            </a:r>
            <a:endParaRPr dirty="0">
              <a:latin typeface="+mj-lt"/>
              <a:ea typeface="Verdana"/>
              <a:cs typeface="Verdana"/>
              <a:sym typeface="Verdana"/>
            </a:endParaRPr>
          </a:p>
        </p:txBody>
      </p:sp>
      <p:sp>
        <p:nvSpPr>
          <p:cNvPr id="3" name="Rectangle 2"/>
          <p:cNvSpPr/>
          <p:nvPr/>
        </p:nvSpPr>
        <p:spPr>
          <a:xfrm>
            <a:off x="743338" y="2584829"/>
            <a:ext cx="10070841" cy="2456057"/>
          </a:xfrm>
          <a:prstGeom prst="rect">
            <a:avLst/>
          </a:prstGeom>
        </p:spPr>
        <p:txBody>
          <a:bodyPr wrap="square">
            <a:spAutoFit/>
          </a:bodyPr>
          <a:lstStyle/>
          <a:p>
            <a:pPr marL="342900" lvl="0" indent="-342900" algn="just" defTabSz="914377">
              <a:spcBef>
                <a:spcPct val="20000"/>
              </a:spcBef>
              <a:buSzPct val="100000"/>
              <a:buFont typeface="Arial" panose="020B0604020202020204" pitchFamily="34" charset="0"/>
              <a:buChar char="•"/>
            </a:pPr>
            <a:r>
              <a:rPr lang="en-GB" sz="2400" dirty="0">
                <a:solidFill>
                  <a:prstClr val="black"/>
                </a:solidFill>
                <a:latin typeface="Arial" panose="020B0604020202020204" pitchFamily="34" charset="0"/>
                <a:ea typeface="Verdana" panose="020B0604030504040204" pitchFamily="34" charset="0"/>
                <a:cs typeface="Arial" panose="020B0604020202020204" pitchFamily="34" charset="0"/>
              </a:rPr>
              <a:t>All players, coaches, support personnel and entourage members are subject to the </a:t>
            </a:r>
            <a:r>
              <a:rPr lang="en-GB" sz="2400" b="1" dirty="0">
                <a:solidFill>
                  <a:schemeClr val="accent6">
                    <a:lumMod val="50000"/>
                  </a:schemeClr>
                </a:solidFill>
                <a:latin typeface="Arial" panose="020B0604020202020204" pitchFamily="34" charset="0"/>
                <a:ea typeface="Verdana" panose="020B0604030504040204" pitchFamily="34" charset="0"/>
                <a:cs typeface="Arial" panose="020B0604020202020204" pitchFamily="34" charset="0"/>
              </a:rPr>
              <a:t>Code of Conduct on The Prevention of The Manipulation of Competitions </a:t>
            </a:r>
            <a:r>
              <a:rPr lang="en-GB" altLang="ko-KR" sz="2400" dirty="0">
                <a:solidFill>
                  <a:prstClr val="black"/>
                </a:solidFill>
                <a:latin typeface="Arial" panose="020B0604020202020204" pitchFamily="34" charset="0"/>
                <a:ea typeface="Verdana" panose="020B0604030504040204" pitchFamily="34" charset="0"/>
                <a:cs typeface="Arial" panose="020B0604020202020204" pitchFamily="34" charset="0"/>
              </a:rPr>
              <a:t>found on </a:t>
            </a:r>
            <a:r>
              <a:rPr lang="en-GB" sz="2400" dirty="0">
                <a:solidFill>
                  <a:prstClr val="black"/>
                </a:solidFill>
                <a:latin typeface="Arial" panose="020B0604020202020204" pitchFamily="34" charset="0"/>
                <a:ea typeface="Verdana" panose="020B0604030504040204" pitchFamily="34" charset="0"/>
                <a:cs typeface="Arial" panose="020B0604020202020204" pitchFamily="34" charset="0"/>
              </a:rPr>
              <a:t>the BWF Corporate website under </a:t>
            </a:r>
            <a:r>
              <a:rPr lang="en-GB" sz="2400" b="1" dirty="0">
                <a:solidFill>
                  <a:schemeClr val="accent6">
                    <a:lumMod val="50000"/>
                  </a:schemeClr>
                </a:solidFill>
                <a:latin typeface="Arial" panose="020B0604020202020204" pitchFamily="34" charset="0"/>
                <a:ea typeface="Verdana" panose="020B0604030504040204" pitchFamily="34" charset="0"/>
                <a:cs typeface="Arial" panose="020B0604020202020204" pitchFamily="34" charset="0"/>
              </a:rPr>
              <a:t>Statutes &gt; Chapter 2 – Ethics &gt; Section 2.4</a:t>
            </a:r>
          </a:p>
          <a:p>
            <a:pPr marL="228600" lvl="0" indent="-228600" algn="just" defTabSz="914377">
              <a:spcBef>
                <a:spcPct val="20000"/>
              </a:spcBef>
              <a:buSzPct val="100000"/>
              <a:buBlip>
                <a:blip r:embed="rId3"/>
              </a:buBlip>
            </a:pPr>
            <a:endParaRPr lang="en-GB" altLang="ko-KR" sz="2400" b="1" dirty="0">
              <a:solidFill>
                <a:schemeClr val="accent6">
                  <a:lumMod val="50000"/>
                </a:schemeClr>
              </a:solidFill>
              <a:latin typeface="Arial" panose="020B0604020202020204" pitchFamily="34" charset="0"/>
              <a:ea typeface="Verdana" panose="020B0604030504040204" pitchFamily="34" charset="0"/>
              <a:cs typeface="Arial" panose="020B0604020202020204" pitchFamily="34" charset="0"/>
            </a:endParaRPr>
          </a:p>
          <a:p>
            <a:pPr marL="342900" lvl="0" indent="-342900" algn="just" defTabSz="914377">
              <a:spcBef>
                <a:spcPct val="20000"/>
              </a:spcBef>
              <a:buSzPct val="100000"/>
              <a:buFont typeface="Arial" panose="020B0604020202020204" pitchFamily="34" charset="0"/>
              <a:buChar char="•"/>
            </a:pPr>
            <a:r>
              <a:rPr lang="en-US" altLang="ko-KR" sz="2400" dirty="0">
                <a:solidFill>
                  <a:prstClr val="black"/>
                </a:solidFill>
                <a:latin typeface="Arial" panose="020B0604020202020204" pitchFamily="34" charset="0"/>
                <a:ea typeface="Verdana" panose="020B0604030504040204" pitchFamily="34" charset="0"/>
                <a:cs typeface="Arial" panose="020B0604020202020204" pitchFamily="34" charset="0"/>
              </a:rPr>
              <a:t>If the players do not give their best effort, please call us.</a:t>
            </a:r>
          </a:p>
        </p:txBody>
      </p:sp>
    </p:spTree>
    <p:extLst>
      <p:ext uri="{BB962C8B-B14F-4D97-AF65-F5344CB8AC3E}">
        <p14:creationId xmlns:p14="http://schemas.microsoft.com/office/powerpoint/2010/main" val="2842953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r>
              <a:rPr lang="en-GB" sz="4400" dirty="0">
                <a:latin typeface="+mn-lt"/>
                <a:ea typeface="Verdana"/>
                <a:cs typeface="Verdana"/>
                <a:sym typeface="Verdana"/>
              </a:rPr>
              <a:t>Anti-doping</a:t>
            </a:r>
            <a:br>
              <a:rPr lang="en-GB" sz="4400" dirty="0">
                <a:latin typeface="+mn-lt"/>
                <a:ea typeface="Verdana"/>
                <a:cs typeface="Verdana"/>
                <a:sym typeface="Verdana"/>
              </a:rPr>
            </a:br>
            <a:r>
              <a:rPr lang="en-GB" dirty="0">
                <a:latin typeface="+mj-lt"/>
                <a:ea typeface="Verdana"/>
                <a:cs typeface="Verdana"/>
                <a:sym typeface="Verdana"/>
              </a:rPr>
              <a:t> </a:t>
            </a:r>
            <a:endParaRPr dirty="0">
              <a:latin typeface="+mj-lt"/>
              <a:ea typeface="Verdana"/>
              <a:cs typeface="Verdana"/>
              <a:sym typeface="Verdana"/>
            </a:endParaRPr>
          </a:p>
        </p:txBody>
      </p:sp>
      <p:sp>
        <p:nvSpPr>
          <p:cNvPr id="5" name="Content Placeholder 2">
            <a:extLst>
              <a:ext uri="{FF2B5EF4-FFF2-40B4-BE49-F238E27FC236}">
                <a16:creationId xmlns:a16="http://schemas.microsoft.com/office/drawing/2014/main" id="{D2D3BE61-0F3F-4D53-9A53-43ABA150E4DA}"/>
              </a:ext>
            </a:extLst>
          </p:cNvPr>
          <p:cNvSpPr txBox="1">
            <a:spLocks/>
          </p:cNvSpPr>
          <p:nvPr/>
        </p:nvSpPr>
        <p:spPr>
          <a:xfrm>
            <a:off x="933172" y="1832552"/>
            <a:ext cx="9990848" cy="4494213"/>
          </a:xfrm>
          <a:prstGeom prst="rect">
            <a:avLst/>
          </a:prstGeom>
        </p:spPr>
        <p:txBody>
          <a:bodyPr vert="horz" lIns="91440" tIns="46800" rIns="91440" bIns="45720" rtlCol="0">
            <a:normAutofit/>
          </a:bodyPr>
          <a:lstStyle>
            <a:lvl1pPr marL="317500" indent="-317500" algn="l" defTabSz="914400" rtl="0" eaLnBrk="1" latinLnBrk="0" hangingPunct="1">
              <a:lnSpc>
                <a:spcPct val="90000"/>
              </a:lnSpc>
              <a:spcBef>
                <a:spcPts val="500"/>
              </a:spcBef>
              <a:spcAft>
                <a:spcPts val="0"/>
              </a:spcAft>
              <a:buClr>
                <a:srgbClr val="47B29E"/>
              </a:buClr>
              <a:buSzPct val="100000"/>
              <a:buFontTx/>
              <a:buBlip>
                <a:blip r:embed="rId3"/>
              </a:buBlip>
              <a:tabLst/>
              <a:defRPr sz="2400" b="0" i="0" kern="1200" baseline="0">
                <a:solidFill>
                  <a:schemeClr val="tx2"/>
                </a:solidFill>
                <a:latin typeface="Verdana" panose="020B0604030504040204" pitchFamily="34" charset="0"/>
                <a:ea typeface="Verdana" panose="020B0604030504040204" pitchFamily="34" charset="0"/>
                <a:cs typeface="Open Sans" panose="020B0606030504020204" pitchFamily="34" charset="0"/>
              </a:defRPr>
            </a:lvl1pPr>
            <a:lvl2pPr marL="628650" indent="-268288" algn="l" defTabSz="914400" rtl="0" eaLnBrk="1" latinLnBrk="0" hangingPunct="1">
              <a:lnSpc>
                <a:spcPct val="90000"/>
              </a:lnSpc>
              <a:spcBef>
                <a:spcPts val="500"/>
              </a:spcBef>
              <a:buClr>
                <a:srgbClr val="47B29E"/>
              </a:buClr>
              <a:buSzPct val="100000"/>
              <a:buFont typeface="Arial" panose="020B0604020202020204" pitchFamily="34" charset="0"/>
              <a:buChar char="•"/>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2pPr>
            <a:lvl3pPr marL="989013" indent="-360363" algn="l" defTabSz="914400" rtl="0" eaLnBrk="1" latinLnBrk="0" hangingPunct="1">
              <a:lnSpc>
                <a:spcPct val="90000"/>
              </a:lnSpc>
              <a:spcBef>
                <a:spcPts val="500"/>
              </a:spcBef>
              <a:buClr>
                <a:srgbClr val="47B29E"/>
              </a:buClr>
              <a:buSzPct val="100000"/>
              <a:buFont typeface="Courier New" panose="02070309020205020404" pitchFamily="49" charset="0"/>
              <a:buChar char="o"/>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p:txBody>
      </p:sp>
      <p:sp>
        <p:nvSpPr>
          <p:cNvPr id="3" name="Rectangle 2"/>
          <p:cNvSpPr/>
          <p:nvPr/>
        </p:nvSpPr>
        <p:spPr>
          <a:xfrm>
            <a:off x="1069911" y="1646238"/>
            <a:ext cx="10164146" cy="4539704"/>
          </a:xfrm>
          <a:prstGeom prst="rect">
            <a:avLst/>
          </a:prstGeom>
        </p:spPr>
        <p:txBody>
          <a:bodyPr wrap="square">
            <a:spAutoFit/>
          </a:bodyPr>
          <a:lstStyle/>
          <a:p>
            <a:pPr marL="285750" lvl="0" indent="-285750" algn="just">
              <a:spcBef>
                <a:spcPts val="1000"/>
              </a:spcBef>
              <a:buSzPct val="100000"/>
              <a:buFont typeface="Arial" panose="020B0604020202020204" pitchFamily="34" charset="0"/>
              <a:buChar char="•"/>
            </a:pPr>
            <a:r>
              <a:rPr lang="en-GB" altLang="ko-KR" sz="2400" b="1" dirty="0">
                <a:solidFill>
                  <a:prstClr val="black"/>
                </a:solidFill>
                <a:latin typeface="Arial" panose="020B0604020202020204" pitchFamily="34" charset="0"/>
                <a:ea typeface="Verdana" panose="020B0604030504040204" pitchFamily="34" charset="0"/>
                <a:cs typeface="Arial" panose="020B0604020202020204" pitchFamily="34" charset="0"/>
              </a:rPr>
              <a:t>Anti-Doping Testing as per </a:t>
            </a:r>
            <a:r>
              <a:rPr lang="en-GB" altLang="ko-KR" sz="2400" b="1" dirty="0">
                <a:solidFill>
                  <a:schemeClr val="accent6">
                    <a:lumMod val="50000"/>
                  </a:schemeClr>
                </a:solidFill>
                <a:latin typeface="Arial" panose="020B0604020202020204" pitchFamily="34" charset="0"/>
                <a:ea typeface="Verdana" panose="020B0604030504040204" pitchFamily="34" charset="0"/>
                <a:cs typeface="Arial" panose="020B0604020202020204" pitchFamily="34" charset="0"/>
              </a:rPr>
              <a:t>BWF Anti-Doping Regulations </a:t>
            </a:r>
            <a:r>
              <a:rPr lang="en-GB" altLang="ko-KR" sz="2400" dirty="0">
                <a:solidFill>
                  <a:prstClr val="black"/>
                </a:solidFill>
                <a:latin typeface="Arial" panose="020B0604020202020204" pitchFamily="34" charset="0"/>
                <a:ea typeface="Verdana" panose="020B0604030504040204" pitchFamily="34" charset="0"/>
                <a:cs typeface="Arial" panose="020B0604020202020204" pitchFamily="34" charset="0"/>
              </a:rPr>
              <a:t>found on the BWF Corporate website under </a:t>
            </a:r>
            <a:r>
              <a:rPr lang="en-GB" altLang="ko-KR" sz="2400" b="1" dirty="0">
                <a:solidFill>
                  <a:schemeClr val="accent6">
                    <a:lumMod val="50000"/>
                  </a:schemeClr>
                </a:solidFill>
                <a:latin typeface="Arial" panose="020B0604020202020204" pitchFamily="34" charset="0"/>
                <a:ea typeface="Verdana" panose="020B0604030504040204" pitchFamily="34" charset="0"/>
                <a:cs typeface="Arial" panose="020B0604020202020204" pitchFamily="34" charset="0"/>
              </a:rPr>
              <a:t>Statutes &gt; Chapter 2 – Ethics &gt; Section 2.3 </a:t>
            </a:r>
          </a:p>
          <a:p>
            <a:pPr marL="285750" lvl="0" indent="-285750" algn="just">
              <a:spcBef>
                <a:spcPts val="1000"/>
              </a:spcBef>
              <a:buSzPct val="100000"/>
              <a:buFont typeface="Arial" panose="020B0604020202020204" pitchFamily="34" charset="0"/>
              <a:buChar char="•"/>
            </a:pPr>
            <a:r>
              <a:rPr lang="en-GB" altLang="ko-KR" sz="2400" b="1" dirty="0">
                <a:solidFill>
                  <a:prstClr val="black"/>
                </a:solidFill>
                <a:latin typeface="Arial" panose="020B0604020202020204" pitchFamily="34" charset="0"/>
                <a:ea typeface="Verdana" panose="020B0604030504040204" pitchFamily="34" charset="0"/>
                <a:cs typeface="Arial" panose="020B0604020202020204" pitchFamily="34" charset="0"/>
              </a:rPr>
              <a:t>“No Notice” testing </a:t>
            </a:r>
            <a:r>
              <a:rPr lang="en-GB" altLang="ko-KR" sz="2400" dirty="0">
                <a:solidFill>
                  <a:prstClr val="black"/>
                </a:solidFill>
                <a:latin typeface="Arial" panose="020B0604020202020204" pitchFamily="34" charset="0"/>
                <a:ea typeface="Verdana" panose="020B0604030504040204" pitchFamily="34" charset="0"/>
                <a:cs typeface="Arial" panose="020B0604020202020204" pitchFamily="34" charset="0"/>
              </a:rPr>
              <a:t>based on targeted and random selection of the players conducted </a:t>
            </a:r>
            <a:r>
              <a:rPr lang="en-GB" altLang="ko-KR" sz="2400" b="1" dirty="0">
                <a:solidFill>
                  <a:prstClr val="black"/>
                </a:solidFill>
                <a:latin typeface="Arial" panose="020B0604020202020204" pitchFamily="34" charset="0"/>
                <a:ea typeface="Verdana" panose="020B0604030504040204" pitchFamily="34" charset="0"/>
                <a:cs typeface="Arial" panose="020B0604020202020204" pitchFamily="34" charset="0"/>
              </a:rPr>
              <a:t>out of competition and in-competition</a:t>
            </a:r>
            <a:r>
              <a:rPr lang="en-GB" altLang="ko-KR" sz="2400" dirty="0">
                <a:solidFill>
                  <a:prstClr val="black"/>
                </a:solidFill>
                <a:latin typeface="Arial" panose="020B0604020202020204" pitchFamily="34" charset="0"/>
                <a:ea typeface="Verdana" panose="020B0604030504040204" pitchFamily="34" charset="0"/>
                <a:cs typeface="Arial" panose="020B0604020202020204" pitchFamily="34" charset="0"/>
              </a:rPr>
              <a:t> with the collection of urine and/or blood samples</a:t>
            </a:r>
          </a:p>
          <a:p>
            <a:pPr marL="285750" lvl="0" indent="-285750" algn="just">
              <a:spcBef>
                <a:spcPts val="1000"/>
              </a:spcBef>
              <a:buSzPct val="100000"/>
              <a:buFont typeface="Arial" panose="020B0604020202020204" pitchFamily="34" charset="0"/>
              <a:buChar char="•"/>
            </a:pPr>
            <a:r>
              <a:rPr lang="en-GB" altLang="ko-KR" sz="2400" dirty="0">
                <a:solidFill>
                  <a:prstClr val="black"/>
                </a:solidFill>
                <a:latin typeface="Arial" panose="020B0604020202020204" pitchFamily="34" charset="0"/>
                <a:ea typeface="Verdana" panose="020B0604030504040204" pitchFamily="34" charset="0"/>
                <a:cs typeface="Arial" panose="020B0604020202020204" pitchFamily="34" charset="0"/>
              </a:rPr>
              <a:t>Testing can be conducted at </a:t>
            </a:r>
            <a:r>
              <a:rPr lang="en-GB" altLang="ko-KR" sz="2400" b="1" dirty="0">
                <a:solidFill>
                  <a:prstClr val="black"/>
                </a:solidFill>
                <a:latin typeface="Arial" panose="020B0604020202020204" pitchFamily="34" charset="0"/>
                <a:ea typeface="Verdana" panose="020B0604030504040204" pitchFamily="34" charset="0"/>
                <a:cs typeface="Arial" panose="020B0604020202020204" pitchFamily="34" charset="0"/>
              </a:rPr>
              <a:t>anytime and anywhere </a:t>
            </a:r>
            <a:r>
              <a:rPr lang="en-GB" altLang="ko-KR" sz="2400" dirty="0">
                <a:solidFill>
                  <a:prstClr val="black"/>
                </a:solidFill>
                <a:latin typeface="Arial" panose="020B0604020202020204" pitchFamily="34" charset="0"/>
                <a:ea typeface="Verdana" panose="020B0604030504040204" pitchFamily="34" charset="0"/>
                <a:cs typeface="Arial" panose="020B0604020202020204" pitchFamily="34" charset="0"/>
              </a:rPr>
              <a:t>during this tournament. Players </a:t>
            </a:r>
            <a:r>
              <a:rPr lang="en-GB" altLang="ko-KR" sz="2400" b="1" dirty="0">
                <a:solidFill>
                  <a:prstClr val="black"/>
                </a:solidFill>
                <a:latin typeface="Arial" panose="020B0604020202020204" pitchFamily="34" charset="0"/>
                <a:ea typeface="Verdana" panose="020B0604030504040204" pitchFamily="34" charset="0"/>
                <a:cs typeface="Arial" panose="020B0604020202020204" pitchFamily="34" charset="0"/>
              </a:rPr>
              <a:t>are obligated to co-operate, </a:t>
            </a:r>
            <a:r>
              <a:rPr lang="en-GB" altLang="ko-KR" sz="2400" dirty="0">
                <a:solidFill>
                  <a:prstClr val="black"/>
                </a:solidFill>
                <a:latin typeface="Arial" panose="020B0604020202020204" pitchFamily="34" charset="0"/>
                <a:ea typeface="Verdana" panose="020B0604030504040204" pitchFamily="34" charset="0"/>
                <a:cs typeface="Arial" panose="020B0604020202020204" pitchFamily="34" charset="0"/>
              </a:rPr>
              <a:t>if selected for testing.</a:t>
            </a:r>
          </a:p>
          <a:p>
            <a:pPr marL="285750" lvl="0" indent="-285750" algn="just">
              <a:spcBef>
                <a:spcPts val="1000"/>
              </a:spcBef>
              <a:buSzPct val="100000"/>
              <a:buFont typeface="Arial" panose="020B0604020202020204" pitchFamily="34" charset="0"/>
              <a:buChar char="•"/>
            </a:pPr>
            <a:r>
              <a:rPr lang="en-GB" altLang="ko-KR" sz="2400" b="1" dirty="0">
                <a:solidFill>
                  <a:prstClr val="black"/>
                </a:solidFill>
                <a:latin typeface="Arial" panose="020B0604020202020204" pitchFamily="34" charset="0"/>
                <a:ea typeface="Verdana" panose="020B0604030504040204" pitchFamily="34" charset="0"/>
                <a:cs typeface="Arial" panose="020B0604020202020204" pitchFamily="34" charset="0"/>
              </a:rPr>
              <a:t>Athletes</a:t>
            </a:r>
            <a:r>
              <a:rPr lang="en-GB" altLang="ko-KR" sz="2400" dirty="0">
                <a:solidFill>
                  <a:prstClr val="black"/>
                </a:solidFill>
                <a:latin typeface="Arial" panose="020B0604020202020204" pitchFamily="34" charset="0"/>
                <a:ea typeface="Verdana" panose="020B0604030504040204" pitchFamily="34" charset="0"/>
                <a:cs typeface="Arial" panose="020B0604020202020204" pitchFamily="34" charset="0"/>
              </a:rPr>
              <a:t> are </a:t>
            </a:r>
            <a:r>
              <a:rPr lang="en-GB" altLang="ko-KR" sz="2400" b="1" dirty="0">
                <a:solidFill>
                  <a:prstClr val="black"/>
                </a:solidFill>
                <a:latin typeface="Arial" panose="020B0604020202020204" pitchFamily="34" charset="0"/>
                <a:ea typeface="Verdana" panose="020B0604030504040204" pitchFamily="34" charset="0"/>
                <a:cs typeface="Arial" panose="020B0604020202020204" pitchFamily="34" charset="0"/>
              </a:rPr>
              <a:t>responsible for </a:t>
            </a:r>
            <a:r>
              <a:rPr lang="en-GB" altLang="ko-KR" sz="2400" dirty="0">
                <a:solidFill>
                  <a:prstClr val="black"/>
                </a:solidFill>
                <a:latin typeface="Arial" panose="020B0604020202020204" pitchFamily="34" charset="0"/>
                <a:ea typeface="Verdana" panose="020B0604030504040204" pitchFamily="34" charset="0"/>
                <a:cs typeface="Arial" panose="020B0604020202020204" pitchFamily="34" charset="0"/>
              </a:rPr>
              <a:t>any </a:t>
            </a:r>
            <a:r>
              <a:rPr lang="en-GB" altLang="ko-KR" sz="2400" b="1" dirty="0">
                <a:solidFill>
                  <a:prstClr val="black"/>
                </a:solidFill>
                <a:latin typeface="Arial" panose="020B0604020202020204" pitchFamily="34" charset="0"/>
                <a:ea typeface="Verdana" panose="020B0604030504040204" pitchFamily="34" charset="0"/>
                <a:cs typeface="Arial" panose="020B0604020202020204" pitchFamily="34" charset="0"/>
              </a:rPr>
              <a:t>substance found in</a:t>
            </a:r>
            <a:r>
              <a:rPr lang="en-GB" altLang="ko-KR" sz="2400" dirty="0">
                <a:solidFill>
                  <a:prstClr val="black"/>
                </a:solidFill>
                <a:latin typeface="Arial" panose="020B0604020202020204" pitchFamily="34" charset="0"/>
                <a:ea typeface="Verdana" panose="020B0604030504040204" pitchFamily="34" charset="0"/>
                <a:cs typeface="Arial" panose="020B0604020202020204" pitchFamily="34" charset="0"/>
              </a:rPr>
              <a:t> their </a:t>
            </a:r>
            <a:r>
              <a:rPr lang="en-GB" altLang="ko-KR" sz="2400" b="1" dirty="0">
                <a:solidFill>
                  <a:prstClr val="black"/>
                </a:solidFill>
                <a:latin typeface="Arial" panose="020B0604020202020204" pitchFamily="34" charset="0"/>
                <a:ea typeface="Verdana" panose="020B0604030504040204" pitchFamily="34" charset="0"/>
                <a:cs typeface="Arial" panose="020B0604020202020204" pitchFamily="34" charset="0"/>
              </a:rPr>
              <a:t>body</a:t>
            </a:r>
            <a:r>
              <a:rPr lang="en-GB" altLang="ko-KR" sz="2400" dirty="0">
                <a:solidFill>
                  <a:prstClr val="black"/>
                </a:solidFill>
                <a:latin typeface="Arial" panose="020B0604020202020204" pitchFamily="34" charset="0"/>
                <a:ea typeface="Verdana" panose="020B0604030504040204" pitchFamily="34" charset="0"/>
                <a:cs typeface="Arial" panose="020B0604020202020204" pitchFamily="34" charset="0"/>
              </a:rPr>
              <a:t>. Before taking any </a:t>
            </a:r>
            <a:r>
              <a:rPr lang="en-GB" altLang="ko-KR" sz="2400" b="1" dirty="0">
                <a:solidFill>
                  <a:prstClr val="black"/>
                </a:solidFill>
                <a:latin typeface="Arial" panose="020B0604020202020204" pitchFamily="34" charset="0"/>
                <a:ea typeface="Verdana" panose="020B0604030504040204" pitchFamily="34" charset="0"/>
                <a:cs typeface="Arial" panose="020B0604020202020204" pitchFamily="34" charset="0"/>
              </a:rPr>
              <a:t>medication, check with their doctor</a:t>
            </a:r>
            <a:r>
              <a:rPr lang="en-GB" altLang="ko-KR" sz="2400" dirty="0">
                <a:solidFill>
                  <a:prstClr val="black"/>
                </a:solidFill>
                <a:latin typeface="Arial" panose="020B0604020202020204" pitchFamily="34" charset="0"/>
                <a:ea typeface="Verdana" panose="020B0604030504040204" pitchFamily="34" charset="0"/>
                <a:cs typeface="Arial" panose="020B0604020202020204" pitchFamily="34" charset="0"/>
              </a:rPr>
              <a:t>, and if necessary, get a </a:t>
            </a:r>
            <a:r>
              <a:rPr lang="en-GB" altLang="ko-KR" sz="2400" b="1" dirty="0">
                <a:solidFill>
                  <a:prstClr val="black"/>
                </a:solidFill>
                <a:latin typeface="Arial" panose="020B0604020202020204" pitchFamily="34" charset="0"/>
                <a:ea typeface="Verdana" panose="020B0604030504040204" pitchFamily="34" charset="0"/>
                <a:cs typeface="Arial" panose="020B0604020202020204" pitchFamily="34" charset="0"/>
              </a:rPr>
              <a:t>Therapeutic Use Exemption (TUE).</a:t>
            </a:r>
          </a:p>
        </p:txBody>
      </p:sp>
    </p:spTree>
    <p:extLst>
      <p:ext uri="{BB962C8B-B14F-4D97-AF65-F5344CB8AC3E}">
        <p14:creationId xmlns:p14="http://schemas.microsoft.com/office/powerpoint/2010/main" val="2913768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62329" y="2402394"/>
            <a:ext cx="8904303" cy="1325563"/>
          </a:xfrm>
          <a:prstGeom prst="rect">
            <a:avLst/>
          </a:prstGeom>
          <a:noFill/>
          <a:ln>
            <a:noFill/>
          </a:ln>
        </p:spPr>
        <p:txBody>
          <a:bodyPr spcFirstLastPara="1" wrap="square" lIns="91425" tIns="45700" rIns="91425" bIns="45700" anchor="ctr" anchorCtr="0">
            <a:normAutofit/>
          </a:bodyPr>
          <a:lstStyle/>
          <a:p>
            <a:r>
              <a:rPr lang="en-GB" dirty="0">
                <a:latin typeface="+mj-lt"/>
                <a:ea typeface="Verdana"/>
                <a:cs typeface="Verdana"/>
                <a:sym typeface="Verdana"/>
              </a:rPr>
              <a:t> 			QUESTIONS ???</a:t>
            </a:r>
            <a:endParaRPr dirty="0">
              <a:latin typeface="+mj-lt"/>
              <a:ea typeface="Verdana"/>
              <a:cs typeface="Verdana"/>
              <a:sym typeface="Verdana"/>
            </a:endParaRPr>
          </a:p>
        </p:txBody>
      </p:sp>
      <p:sp>
        <p:nvSpPr>
          <p:cNvPr id="5" name="Content Placeholder 2">
            <a:extLst>
              <a:ext uri="{FF2B5EF4-FFF2-40B4-BE49-F238E27FC236}">
                <a16:creationId xmlns:a16="http://schemas.microsoft.com/office/drawing/2014/main" id="{D2D3BE61-0F3F-4D53-9A53-43ABA150E4DA}"/>
              </a:ext>
            </a:extLst>
          </p:cNvPr>
          <p:cNvSpPr txBox="1">
            <a:spLocks/>
          </p:cNvSpPr>
          <p:nvPr/>
        </p:nvSpPr>
        <p:spPr>
          <a:xfrm>
            <a:off x="933172" y="1832552"/>
            <a:ext cx="9990848" cy="4494213"/>
          </a:xfrm>
          <a:prstGeom prst="rect">
            <a:avLst/>
          </a:prstGeom>
        </p:spPr>
        <p:txBody>
          <a:bodyPr vert="horz" lIns="91440" tIns="46800" rIns="91440" bIns="45720" rtlCol="0">
            <a:normAutofit/>
          </a:bodyPr>
          <a:lstStyle>
            <a:lvl1pPr marL="317500" indent="-317500" algn="l" defTabSz="914400" rtl="0" eaLnBrk="1" latinLnBrk="0" hangingPunct="1">
              <a:lnSpc>
                <a:spcPct val="90000"/>
              </a:lnSpc>
              <a:spcBef>
                <a:spcPts val="500"/>
              </a:spcBef>
              <a:spcAft>
                <a:spcPts val="0"/>
              </a:spcAft>
              <a:buClr>
                <a:srgbClr val="47B29E"/>
              </a:buClr>
              <a:buSzPct val="100000"/>
              <a:buFontTx/>
              <a:buBlip>
                <a:blip r:embed="rId3"/>
              </a:buBlip>
              <a:tabLst/>
              <a:defRPr sz="2400" b="0" i="0" kern="1200" baseline="0">
                <a:solidFill>
                  <a:schemeClr val="tx2"/>
                </a:solidFill>
                <a:latin typeface="Verdana" panose="020B0604030504040204" pitchFamily="34" charset="0"/>
                <a:ea typeface="Verdana" panose="020B0604030504040204" pitchFamily="34" charset="0"/>
                <a:cs typeface="Open Sans" panose="020B0606030504020204" pitchFamily="34" charset="0"/>
              </a:defRPr>
            </a:lvl1pPr>
            <a:lvl2pPr marL="628650" indent="-268288" algn="l" defTabSz="914400" rtl="0" eaLnBrk="1" latinLnBrk="0" hangingPunct="1">
              <a:lnSpc>
                <a:spcPct val="90000"/>
              </a:lnSpc>
              <a:spcBef>
                <a:spcPts val="500"/>
              </a:spcBef>
              <a:buClr>
                <a:srgbClr val="47B29E"/>
              </a:buClr>
              <a:buSzPct val="100000"/>
              <a:buFont typeface="Arial" panose="020B0604020202020204" pitchFamily="34" charset="0"/>
              <a:buChar char="•"/>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2pPr>
            <a:lvl3pPr marL="989013" indent="-360363" algn="l" defTabSz="914400" rtl="0" eaLnBrk="1" latinLnBrk="0" hangingPunct="1">
              <a:lnSpc>
                <a:spcPct val="90000"/>
              </a:lnSpc>
              <a:spcBef>
                <a:spcPts val="500"/>
              </a:spcBef>
              <a:buClr>
                <a:srgbClr val="47B29E"/>
              </a:buClr>
              <a:buSzPct val="100000"/>
              <a:buFont typeface="Courier New" panose="02070309020205020404" pitchFamily="49" charset="0"/>
              <a:buChar char="o"/>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Open Sans" panose="020B0606030504020204" pitchFamily="34" charset="0"/>
            </a:endParaRPr>
          </a:p>
        </p:txBody>
      </p:sp>
    </p:spTree>
    <p:extLst>
      <p:ext uri="{BB962C8B-B14F-4D97-AF65-F5344CB8AC3E}">
        <p14:creationId xmlns:p14="http://schemas.microsoft.com/office/powerpoint/2010/main" val="388025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168229" y="2009516"/>
            <a:ext cx="8904303" cy="1325563"/>
          </a:xfrm>
          <a:prstGeom prst="rect">
            <a:avLst/>
          </a:prstGeom>
          <a:noFill/>
          <a:ln>
            <a:noFill/>
          </a:ln>
        </p:spPr>
        <p:txBody>
          <a:bodyPr spcFirstLastPara="1" wrap="square" lIns="91425" tIns="45700" rIns="91425" bIns="45700" anchor="ctr" anchorCtr="0">
            <a:normAutofit/>
          </a:bodyPr>
          <a:lstStyle/>
          <a:p>
            <a:br>
              <a:rPr lang="en-GB" sz="4400" dirty="0">
                <a:latin typeface="+mn-lt"/>
                <a:ea typeface="Verdana"/>
                <a:cs typeface="Verdana"/>
                <a:sym typeface="Verdana"/>
              </a:rPr>
            </a:br>
            <a:r>
              <a:rPr lang="en-GB" dirty="0">
                <a:latin typeface="+mj-lt"/>
                <a:ea typeface="Verdana"/>
                <a:cs typeface="Verdana"/>
                <a:sym typeface="Verdana"/>
              </a:rPr>
              <a:t> </a:t>
            </a:r>
            <a:endParaRPr dirty="0">
              <a:latin typeface="+mj-lt"/>
              <a:ea typeface="Verdana"/>
              <a:cs typeface="Verdana"/>
              <a:sym typeface="Verdana"/>
            </a:endParaRPr>
          </a:p>
        </p:txBody>
      </p:sp>
      <p:sp>
        <p:nvSpPr>
          <p:cNvPr id="3" name="Google Shape;88;p2"/>
          <p:cNvSpPr txBox="1">
            <a:spLocks/>
          </p:cNvSpPr>
          <p:nvPr/>
        </p:nvSpPr>
        <p:spPr>
          <a:xfrm>
            <a:off x="391092" y="1373198"/>
            <a:ext cx="9681440" cy="3923761"/>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kern="0" dirty="0">
                <a:solidFill>
                  <a:schemeClr val="accent6">
                    <a:lumMod val="50000"/>
                  </a:schemeClr>
                </a:solidFill>
                <a:latin typeface="+mj-lt"/>
                <a:ea typeface="Verdana"/>
                <a:cs typeface="Verdana"/>
                <a:sym typeface="Verdana"/>
              </a:rPr>
              <a:t>THANK YOU ! </a:t>
            </a:r>
          </a:p>
          <a:p>
            <a:endParaRPr lang="en-GB" kern="0" dirty="0">
              <a:solidFill>
                <a:schemeClr val="accent6">
                  <a:lumMod val="50000"/>
                </a:schemeClr>
              </a:solidFill>
              <a:latin typeface="+mj-lt"/>
              <a:ea typeface="Verdana"/>
              <a:cs typeface="Verdana"/>
              <a:sym typeface="Verdana"/>
            </a:endParaRPr>
          </a:p>
          <a:p>
            <a:r>
              <a:rPr lang="en-GB" kern="0" dirty="0">
                <a:solidFill>
                  <a:schemeClr val="accent6">
                    <a:lumMod val="50000"/>
                  </a:schemeClr>
                </a:solidFill>
                <a:latin typeface="+mj-lt"/>
                <a:ea typeface="Verdana"/>
                <a:cs typeface="Verdana"/>
                <a:sym typeface="Verdana"/>
              </a:rPr>
              <a:t>ALL THE BEST AND ENJOY THE TOURNAMENT !</a:t>
            </a:r>
          </a:p>
        </p:txBody>
      </p:sp>
    </p:spTree>
    <p:extLst>
      <p:ext uri="{BB962C8B-B14F-4D97-AF65-F5344CB8AC3E}">
        <p14:creationId xmlns:p14="http://schemas.microsoft.com/office/powerpoint/2010/main" val="3089673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GB" dirty="0">
                <a:latin typeface="Arial" panose="020B0604020202020204" pitchFamily="34" charset="0"/>
                <a:ea typeface="Verdana" panose="020B0604030504040204" pitchFamily="34" charset="0"/>
                <a:cs typeface="Arial" panose="020B0604020202020204" pitchFamily="34" charset="0"/>
                <a:sym typeface="Verdana"/>
              </a:rPr>
              <a:t>Medical</a:t>
            </a:r>
            <a:r>
              <a:rPr lang="en-GB" dirty="0">
                <a:latin typeface="+mj-lt"/>
                <a:ea typeface="Verdana"/>
                <a:cs typeface="Verdana"/>
                <a:sym typeface="Verdana"/>
              </a:rPr>
              <a:t> Team</a:t>
            </a:r>
            <a:endParaRPr dirty="0">
              <a:latin typeface="+mj-lt"/>
              <a:ea typeface="Verdana"/>
              <a:cs typeface="Verdana"/>
              <a:sym typeface="Verdana"/>
            </a:endParaRPr>
          </a:p>
        </p:txBody>
      </p:sp>
      <p:graphicFrame>
        <p:nvGraphicFramePr>
          <p:cNvPr id="5" name="Table 4">
            <a:extLst>
              <a:ext uri="{FF2B5EF4-FFF2-40B4-BE49-F238E27FC236}">
                <a16:creationId xmlns:a16="http://schemas.microsoft.com/office/drawing/2014/main" id="{8E95110D-682D-4952-8A0C-256B72A03C26}"/>
              </a:ext>
            </a:extLst>
          </p:cNvPr>
          <p:cNvGraphicFramePr>
            <a:graphicFrameLocks noGrp="1"/>
          </p:cNvGraphicFramePr>
          <p:nvPr>
            <p:extLst>
              <p:ext uri="{D42A27DB-BD31-4B8C-83A1-F6EECF244321}">
                <p14:modId xmlns:p14="http://schemas.microsoft.com/office/powerpoint/2010/main" val="3399673714"/>
              </p:ext>
            </p:extLst>
          </p:nvPr>
        </p:nvGraphicFramePr>
        <p:xfrm>
          <a:off x="25025" y="2097932"/>
          <a:ext cx="11340000" cy="2250440"/>
        </p:xfrm>
        <a:graphic>
          <a:graphicData uri="http://schemas.openxmlformats.org/drawingml/2006/table">
            <a:tbl>
              <a:tblPr firstRow="1" bandRow="1">
                <a:tableStyleId>{21E4AEA4-8DFA-4A89-87EB-49C32662AFE0}</a:tableStyleId>
              </a:tblPr>
              <a:tblGrid>
                <a:gridCol w="11340000">
                  <a:extLst>
                    <a:ext uri="{9D8B030D-6E8A-4147-A177-3AD203B41FA5}">
                      <a16:colId xmlns:a16="http://schemas.microsoft.com/office/drawing/2014/main" val="2320230339"/>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IN" sz="2000" dirty="0">
                          <a:solidFill>
                            <a:schemeClr val="bg1"/>
                          </a:solidFill>
                          <a:latin typeface="Arial" panose="020B0604020202020204" pitchFamily="34" charset="0"/>
                          <a:ea typeface="Verdana" panose="020B0604030504040204" pitchFamily="34" charset="0"/>
                          <a:cs typeface="Arial" panose="020B0604020202020204" pitchFamily="34" charset="0"/>
                        </a:rPr>
                        <a:t>On court Doctors: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4208036921"/>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nb-NO" altLang="zh-CN" sz="1800" kern="120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781265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nb-NO" altLang="zh-CN" sz="1800" kern="120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590769"/>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nb-NO" altLang="zh-CN" sz="1800" kern="120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8660797"/>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IN" sz="1800" b="1" u="sng" kern="120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6426932"/>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nb-NO" altLang="zh-CN" sz="1800" kern="120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3444114"/>
                  </a:ext>
                </a:extLst>
              </a:tr>
            </a:tbl>
          </a:graphicData>
        </a:graphic>
      </p:graphicFrame>
    </p:spTree>
    <p:extLst>
      <p:ext uri="{BB962C8B-B14F-4D97-AF65-F5344CB8AC3E}">
        <p14:creationId xmlns:p14="http://schemas.microsoft.com/office/powerpoint/2010/main" val="4025710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GB" dirty="0">
                <a:latin typeface="Arial" panose="020B0604020202020204" pitchFamily="34" charset="0"/>
                <a:ea typeface="Verdana" panose="020B0604030504040204" pitchFamily="34" charset="0"/>
                <a:cs typeface="Arial" panose="020B0604020202020204" pitchFamily="34" charset="0"/>
                <a:sym typeface="Verdana"/>
              </a:rPr>
              <a:t>Information Given by the Organizers </a:t>
            </a:r>
            <a:endParaRPr dirty="0">
              <a:latin typeface="Arial" panose="020B0604020202020204" pitchFamily="34" charset="0"/>
              <a:ea typeface="Verdana" panose="020B0604030504040204" pitchFamily="34" charset="0"/>
              <a:cs typeface="Arial" panose="020B0604020202020204" pitchFamily="34" charset="0"/>
              <a:sym typeface="Verdana"/>
            </a:endParaRPr>
          </a:p>
        </p:txBody>
      </p:sp>
      <p:sp>
        <p:nvSpPr>
          <p:cNvPr id="6" name="Content Placeholder 2">
            <a:extLst>
              <a:ext uri="{FF2B5EF4-FFF2-40B4-BE49-F238E27FC236}">
                <a16:creationId xmlns:a16="http://schemas.microsoft.com/office/drawing/2014/main" id="{D2D3BE61-0F3F-4D53-9A53-43ABA150E4DA}"/>
              </a:ext>
            </a:extLst>
          </p:cNvPr>
          <p:cNvSpPr txBox="1">
            <a:spLocks/>
          </p:cNvSpPr>
          <p:nvPr/>
        </p:nvSpPr>
        <p:spPr>
          <a:xfrm>
            <a:off x="980797" y="1565852"/>
            <a:ext cx="9990848" cy="4494213"/>
          </a:xfrm>
          <a:prstGeom prst="rect">
            <a:avLst/>
          </a:prstGeom>
        </p:spPr>
        <p:txBody>
          <a:bodyPr vert="horz" lIns="91440" tIns="46800" rIns="91440" bIns="45720" rtlCol="0">
            <a:normAutofit/>
          </a:bodyPr>
          <a:lstStyle>
            <a:lvl1pPr marL="317500" indent="-317500" algn="l" defTabSz="914400" rtl="0" eaLnBrk="1" latinLnBrk="0" hangingPunct="1">
              <a:lnSpc>
                <a:spcPct val="90000"/>
              </a:lnSpc>
              <a:spcBef>
                <a:spcPts val="500"/>
              </a:spcBef>
              <a:spcAft>
                <a:spcPts val="0"/>
              </a:spcAft>
              <a:buClr>
                <a:srgbClr val="47B29E"/>
              </a:buClr>
              <a:buSzPct val="100000"/>
              <a:buFontTx/>
              <a:buBlip>
                <a:blip r:embed="rId3"/>
              </a:buBlip>
              <a:tabLst/>
              <a:defRPr sz="2400" b="0" i="0" kern="1200" baseline="0">
                <a:solidFill>
                  <a:schemeClr val="tx2"/>
                </a:solidFill>
                <a:latin typeface="Verdana" panose="020B0604030504040204" pitchFamily="34" charset="0"/>
                <a:ea typeface="Verdana" panose="020B0604030504040204" pitchFamily="34" charset="0"/>
                <a:cs typeface="Open Sans" panose="020B0606030504020204" pitchFamily="34" charset="0"/>
              </a:defRPr>
            </a:lvl1pPr>
            <a:lvl2pPr marL="628650" indent="-268288" algn="l" defTabSz="914400" rtl="0" eaLnBrk="1" latinLnBrk="0" hangingPunct="1">
              <a:lnSpc>
                <a:spcPct val="90000"/>
              </a:lnSpc>
              <a:spcBef>
                <a:spcPts val="500"/>
              </a:spcBef>
              <a:buClr>
                <a:srgbClr val="47B29E"/>
              </a:buClr>
              <a:buSzPct val="100000"/>
              <a:buFont typeface="Arial" panose="020B0604020202020204" pitchFamily="34" charset="0"/>
              <a:buChar char="•"/>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2pPr>
            <a:lvl3pPr marL="989013" indent="-360363" algn="l" defTabSz="914400" rtl="0" eaLnBrk="1" latinLnBrk="0" hangingPunct="1">
              <a:lnSpc>
                <a:spcPct val="90000"/>
              </a:lnSpc>
              <a:spcBef>
                <a:spcPts val="500"/>
              </a:spcBef>
              <a:buClr>
                <a:srgbClr val="47B29E"/>
              </a:buClr>
              <a:buSzPct val="100000"/>
              <a:buFont typeface="Courier New" panose="02070309020205020404" pitchFamily="49" charset="0"/>
              <a:buChar char="o"/>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500"/>
              </a:spcBef>
              <a:spcAft>
                <a:spcPts val="0"/>
              </a:spcAft>
              <a:buClr>
                <a:srgbClr val="47B29E"/>
              </a:buClr>
              <a:buSzPct val="100000"/>
              <a:buFontTx/>
              <a:buNone/>
              <a:tabLst/>
              <a:defRPr/>
            </a:pP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r>
              <a:rPr kumimoji="0" lang="fr-FR" sz="24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Draws</a:t>
            </a:r>
            <a:r>
              <a:rPr kumimoji="0" lang="fr-FR"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fr-FR" sz="24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before</a:t>
            </a:r>
            <a:r>
              <a:rPr kumimoji="0" lang="fr-FR"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promotions </a:t>
            </a:r>
          </a:p>
          <a:p>
            <a:pPr marL="317500" marR="0" lvl="0" indent="-317500" algn="l" defTabSz="914400" rtl="0" eaLnBrk="1" fontAlgn="auto" latinLnBrk="0" hangingPunct="1">
              <a:lnSpc>
                <a:spcPct val="90000"/>
              </a:lnSpc>
              <a:spcBef>
                <a:spcPts val="500"/>
              </a:spcBef>
              <a:spcAft>
                <a:spcPts val="0"/>
              </a:spcAft>
              <a:buClr>
                <a:srgbClr val="47B29E"/>
              </a:buClr>
              <a:buSzPct val="100000"/>
              <a:buFontTx/>
              <a:buBlip>
                <a:blip r:embed="rId3"/>
              </a:buBlip>
              <a:tabLst/>
              <a:defRPr/>
            </a:pPr>
            <a:endParaRPr kumimoji="0" lang="fr-FR"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r>
              <a:rPr kumimoji="0" lang="fr-FR"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Transport </a:t>
            </a:r>
            <a:r>
              <a:rPr kumimoji="0" lang="fr-FR" sz="24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schedule</a:t>
            </a:r>
            <a:endParaRPr kumimoji="0" lang="fr-FR"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500"/>
              </a:spcBef>
              <a:spcAft>
                <a:spcPts val="0"/>
              </a:spcAft>
              <a:buClr>
                <a:srgbClr val="47B29E"/>
              </a:buClr>
              <a:buSzPct val="100000"/>
              <a:buNone/>
              <a:tabLst/>
              <a:defRPr/>
            </a:pPr>
            <a:endParaRPr kumimoji="0" lang="fr-FR"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r>
              <a:rPr kumimoji="0" lang="fr-FR"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Practice </a:t>
            </a:r>
            <a:r>
              <a:rPr kumimoji="0" lang="fr-FR" sz="24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schedule</a:t>
            </a:r>
            <a:r>
              <a:rPr kumimoji="0" lang="fr-FR"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90000"/>
              </a:lnSpc>
              <a:spcBef>
                <a:spcPts val="500"/>
              </a:spcBef>
              <a:spcAft>
                <a:spcPts val="0"/>
              </a:spcAft>
              <a:buClr>
                <a:srgbClr val="47B29E"/>
              </a:buClr>
              <a:buSzPct val="100000"/>
              <a:buFontTx/>
              <a:buNone/>
              <a:tabLst/>
              <a:defRPr/>
            </a:pPr>
            <a:endParaRPr kumimoji="0" lang="fr-FR"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r>
              <a:rPr kumimoji="0" lang="fr-FR"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317500" marR="0" lvl="0" indent="-317500" algn="l" defTabSz="914400" rtl="0" eaLnBrk="1" fontAlgn="auto" latinLnBrk="0" hangingPunct="1">
              <a:lnSpc>
                <a:spcPct val="90000"/>
              </a:lnSpc>
              <a:spcBef>
                <a:spcPts val="500"/>
              </a:spcBef>
              <a:spcAft>
                <a:spcPts val="0"/>
              </a:spcAft>
              <a:buClr>
                <a:srgbClr val="47B29E"/>
              </a:buClr>
              <a:buSzPct val="100000"/>
              <a:buFontTx/>
              <a:buBlip>
                <a:blip r:embed="rId3"/>
              </a:buBlip>
              <a:tabLst/>
              <a:defRPr/>
            </a:pPr>
            <a:endParaRPr kumimoji="0" lang="fr-FR"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500"/>
              </a:spcBef>
              <a:spcAft>
                <a:spcPts val="0"/>
              </a:spcAft>
              <a:buClr>
                <a:srgbClr val="47B29E"/>
              </a:buClr>
              <a:buSzPct val="100000"/>
              <a:buFontTx/>
              <a:buNone/>
              <a:tabLst/>
              <a:defRPr/>
            </a:pPr>
            <a:endParaRPr kumimoji="0" lang="fr-FR"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15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GB" dirty="0">
                <a:latin typeface="Arial" panose="020B0604020202020204" pitchFamily="34" charset="0"/>
                <a:ea typeface="Verdana" panose="020B0604030504040204" pitchFamily="34" charset="0"/>
                <a:cs typeface="Arial" panose="020B0604020202020204" pitchFamily="34" charset="0"/>
                <a:sym typeface="Verdana"/>
              </a:rPr>
              <a:t>Information Given by the Organizers - continued</a:t>
            </a:r>
            <a:endParaRPr dirty="0">
              <a:latin typeface="Arial" panose="020B0604020202020204" pitchFamily="34" charset="0"/>
              <a:ea typeface="Verdana" panose="020B0604030504040204" pitchFamily="34" charset="0"/>
              <a:cs typeface="Arial" panose="020B0604020202020204" pitchFamily="34" charset="0"/>
              <a:sym typeface="Verdana"/>
            </a:endParaRPr>
          </a:p>
        </p:txBody>
      </p:sp>
      <p:sp>
        <p:nvSpPr>
          <p:cNvPr id="6" name="Content Placeholder 2">
            <a:extLst>
              <a:ext uri="{FF2B5EF4-FFF2-40B4-BE49-F238E27FC236}">
                <a16:creationId xmlns:a16="http://schemas.microsoft.com/office/drawing/2014/main" id="{D2D3BE61-0F3F-4D53-9A53-43ABA150E4DA}"/>
              </a:ext>
            </a:extLst>
          </p:cNvPr>
          <p:cNvSpPr txBox="1">
            <a:spLocks/>
          </p:cNvSpPr>
          <p:nvPr/>
        </p:nvSpPr>
        <p:spPr>
          <a:xfrm>
            <a:off x="980797" y="1565852"/>
            <a:ext cx="9990848" cy="4494213"/>
          </a:xfrm>
          <a:prstGeom prst="rect">
            <a:avLst/>
          </a:prstGeom>
        </p:spPr>
        <p:txBody>
          <a:bodyPr vert="horz" lIns="91440" tIns="46800" rIns="91440" bIns="45720" rtlCol="0">
            <a:normAutofit/>
          </a:bodyPr>
          <a:lstStyle>
            <a:lvl1pPr marL="317500" indent="-317500" algn="l" defTabSz="914400" rtl="0" eaLnBrk="1" latinLnBrk="0" hangingPunct="1">
              <a:lnSpc>
                <a:spcPct val="90000"/>
              </a:lnSpc>
              <a:spcBef>
                <a:spcPts val="500"/>
              </a:spcBef>
              <a:spcAft>
                <a:spcPts val="0"/>
              </a:spcAft>
              <a:buClr>
                <a:srgbClr val="47B29E"/>
              </a:buClr>
              <a:buSzPct val="100000"/>
              <a:buFontTx/>
              <a:buBlip>
                <a:blip r:embed="rId3"/>
              </a:buBlip>
              <a:tabLst/>
              <a:defRPr sz="2400" b="0" i="0" kern="1200" baseline="0">
                <a:solidFill>
                  <a:schemeClr val="tx2"/>
                </a:solidFill>
                <a:latin typeface="Verdana" panose="020B0604030504040204" pitchFamily="34" charset="0"/>
                <a:ea typeface="Verdana" panose="020B0604030504040204" pitchFamily="34" charset="0"/>
                <a:cs typeface="Open Sans" panose="020B0606030504020204" pitchFamily="34" charset="0"/>
              </a:defRPr>
            </a:lvl1pPr>
            <a:lvl2pPr marL="628650" indent="-268288" algn="l" defTabSz="914400" rtl="0" eaLnBrk="1" latinLnBrk="0" hangingPunct="1">
              <a:lnSpc>
                <a:spcPct val="90000"/>
              </a:lnSpc>
              <a:spcBef>
                <a:spcPts val="500"/>
              </a:spcBef>
              <a:buClr>
                <a:srgbClr val="47B29E"/>
              </a:buClr>
              <a:buSzPct val="100000"/>
              <a:buFont typeface="Arial" panose="020B0604020202020204" pitchFamily="34" charset="0"/>
              <a:buChar char="•"/>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2pPr>
            <a:lvl3pPr marL="989013" indent="-360363" algn="l" defTabSz="914400" rtl="0" eaLnBrk="1" latinLnBrk="0" hangingPunct="1">
              <a:lnSpc>
                <a:spcPct val="90000"/>
              </a:lnSpc>
              <a:spcBef>
                <a:spcPts val="500"/>
              </a:spcBef>
              <a:buClr>
                <a:srgbClr val="47B29E"/>
              </a:buClr>
              <a:buSzPct val="100000"/>
              <a:buFont typeface="Courier New" panose="02070309020205020404" pitchFamily="49" charset="0"/>
              <a:buChar char="o"/>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500"/>
              </a:spcBef>
              <a:spcAft>
                <a:spcPts val="0"/>
              </a:spcAft>
              <a:buClr>
                <a:srgbClr val="47B29E"/>
              </a:buClr>
              <a:buSzPct val="100000"/>
              <a:buFontTx/>
              <a:buNone/>
              <a:tabLst/>
              <a:defRPr/>
            </a:pP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r>
              <a:rPr kumimoji="0" lang="fr-FR"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Daily communication</a:t>
            </a:r>
          </a:p>
          <a:p>
            <a:pPr marR="0" lvl="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lang="fr-FR" b="1" dirty="0">
              <a:solidFill>
                <a:srgbClr val="000000"/>
              </a:solidFill>
              <a:latin typeface="Arial" panose="020B0604020202020204" pitchFamily="34" charset="0"/>
              <a:cs typeface="Arial" panose="020B0604020202020204" pitchFamily="34" charset="0"/>
            </a:endParaRPr>
          </a:p>
          <a:p>
            <a:pPr lvl="1">
              <a:defRPr/>
            </a:pPr>
            <a:r>
              <a:rPr lang="fr-FR" dirty="0">
                <a:solidFill>
                  <a:srgbClr val="000000"/>
                </a:solidFill>
                <a:latin typeface="Arial" panose="020B0604020202020204" pitchFamily="34" charset="0"/>
                <a:cs typeface="Arial" panose="020B0604020202020204" pitchFamily="34" charset="0"/>
              </a:rPr>
              <a:t>WhatsApp Group</a:t>
            </a:r>
          </a:p>
          <a:p>
            <a:pPr lvl="1">
              <a:defRPr/>
            </a:pPr>
            <a:r>
              <a:rPr kumimoji="0" lang="fr-FR"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Sportity</a:t>
            </a:r>
            <a:r>
              <a:rPr kumimoji="0" lang="fr-FR"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App</a:t>
            </a:r>
            <a:r>
              <a:rPr kumimoji="0" lang="fr-FR"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fr-FR"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90000"/>
              </a:lnSpc>
              <a:spcBef>
                <a:spcPts val="500"/>
              </a:spcBef>
              <a:spcAft>
                <a:spcPts val="0"/>
              </a:spcAft>
              <a:buClr>
                <a:srgbClr val="47B29E"/>
              </a:buClr>
              <a:buSzPct val="100000"/>
              <a:buNone/>
              <a:tabLst/>
              <a:defRPr/>
            </a:pPr>
            <a:endParaRPr kumimoji="0" lang="fr-FR"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Tx/>
              <a:buBlip>
                <a:blip r:embed="rId3"/>
              </a:buBlip>
              <a:tabLst/>
              <a:defRPr/>
            </a:pPr>
            <a:endParaRPr kumimoji="0" lang="fr-FR"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500"/>
              </a:spcBef>
              <a:spcAft>
                <a:spcPts val="0"/>
              </a:spcAft>
              <a:buClr>
                <a:srgbClr val="47B29E"/>
              </a:buClr>
              <a:buSzPct val="100000"/>
              <a:buFontTx/>
              <a:buNone/>
              <a:tabLst/>
              <a:defRPr/>
            </a:pPr>
            <a:endParaRPr kumimoji="0" lang="fr-FR"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6695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US" dirty="0">
                <a:latin typeface="Arial" panose="020B0604020202020204" pitchFamily="34" charset="0"/>
                <a:ea typeface="Verdana" panose="020B0604030504040204" pitchFamily="34" charset="0"/>
                <a:cs typeface="Arial" panose="020B0604020202020204" pitchFamily="34" charset="0"/>
                <a:sym typeface="Verdana"/>
              </a:rPr>
              <a:t>Administrative Matters</a:t>
            </a:r>
            <a:endParaRPr dirty="0">
              <a:latin typeface="Arial" panose="020B0604020202020204" pitchFamily="34" charset="0"/>
              <a:ea typeface="Verdana" panose="020B0604030504040204" pitchFamily="34" charset="0"/>
              <a:cs typeface="Arial" panose="020B0604020202020204" pitchFamily="34" charset="0"/>
              <a:sym typeface="Verdana"/>
            </a:endParaRPr>
          </a:p>
        </p:txBody>
      </p:sp>
      <p:sp>
        <p:nvSpPr>
          <p:cNvPr id="4" name="Content Placeholder 2">
            <a:extLst>
              <a:ext uri="{FF2B5EF4-FFF2-40B4-BE49-F238E27FC236}">
                <a16:creationId xmlns:a16="http://schemas.microsoft.com/office/drawing/2014/main" id="{D2D3BE61-0F3F-4D53-9A53-43ABA150E4DA}"/>
              </a:ext>
            </a:extLst>
          </p:cNvPr>
          <p:cNvSpPr txBox="1">
            <a:spLocks/>
          </p:cNvSpPr>
          <p:nvPr/>
        </p:nvSpPr>
        <p:spPr>
          <a:xfrm>
            <a:off x="980797" y="1565852"/>
            <a:ext cx="9990848" cy="4494213"/>
          </a:xfrm>
          <a:prstGeom prst="rect">
            <a:avLst/>
          </a:prstGeom>
        </p:spPr>
        <p:txBody>
          <a:bodyPr vert="horz" lIns="91440" tIns="46800" rIns="91440" bIns="45720" rtlCol="0">
            <a:normAutofit/>
          </a:bodyPr>
          <a:lstStyle>
            <a:lvl1pPr marL="317500" indent="-317500" algn="l" defTabSz="914400" rtl="0" eaLnBrk="1" latinLnBrk="0" hangingPunct="1">
              <a:lnSpc>
                <a:spcPct val="90000"/>
              </a:lnSpc>
              <a:spcBef>
                <a:spcPts val="500"/>
              </a:spcBef>
              <a:spcAft>
                <a:spcPts val="0"/>
              </a:spcAft>
              <a:buClr>
                <a:srgbClr val="47B29E"/>
              </a:buClr>
              <a:buSzPct val="100000"/>
              <a:buFontTx/>
              <a:buBlip>
                <a:blip r:embed="rId3"/>
              </a:buBlip>
              <a:tabLst/>
              <a:defRPr sz="2400" b="0" i="0" kern="1200" baseline="0">
                <a:solidFill>
                  <a:schemeClr val="tx2"/>
                </a:solidFill>
                <a:latin typeface="Verdana" panose="020B0604030504040204" pitchFamily="34" charset="0"/>
                <a:ea typeface="Verdana" panose="020B0604030504040204" pitchFamily="34" charset="0"/>
                <a:cs typeface="Open Sans" panose="020B0606030504020204" pitchFamily="34" charset="0"/>
              </a:defRPr>
            </a:lvl1pPr>
            <a:lvl2pPr marL="628650" indent="-268288" algn="l" defTabSz="914400" rtl="0" eaLnBrk="1" latinLnBrk="0" hangingPunct="1">
              <a:lnSpc>
                <a:spcPct val="90000"/>
              </a:lnSpc>
              <a:spcBef>
                <a:spcPts val="500"/>
              </a:spcBef>
              <a:buClr>
                <a:srgbClr val="47B29E"/>
              </a:buClr>
              <a:buSzPct val="100000"/>
              <a:buFont typeface="Arial" panose="020B0604020202020204" pitchFamily="34" charset="0"/>
              <a:buChar char="•"/>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2pPr>
            <a:lvl3pPr marL="989013" indent="-360363" algn="l" defTabSz="914400" rtl="0" eaLnBrk="1" latinLnBrk="0" hangingPunct="1">
              <a:lnSpc>
                <a:spcPct val="90000"/>
              </a:lnSpc>
              <a:spcBef>
                <a:spcPts val="500"/>
              </a:spcBef>
              <a:buClr>
                <a:srgbClr val="47B29E"/>
              </a:buClr>
              <a:buSzPct val="100000"/>
              <a:buFont typeface="Courier New" panose="02070309020205020404" pitchFamily="49" charset="0"/>
              <a:buChar char="o"/>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500"/>
              </a:spcBef>
              <a:spcAft>
                <a:spcPts val="0"/>
              </a:spcAft>
              <a:buClr>
                <a:srgbClr val="47B29E"/>
              </a:buClr>
              <a:buSzPct val="100000"/>
              <a:buFontTx/>
              <a:buNone/>
              <a:tabLst/>
              <a:defRPr/>
            </a:pP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r>
              <a:rPr kumimoji="0" lang="fr-FR" sz="240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Accreditations</a:t>
            </a:r>
            <a:r>
              <a:rPr kumimoji="0" lang="fr-FR" sz="24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317500" marR="0" lvl="0" indent="-317500" algn="l" defTabSz="914400" rtl="0" eaLnBrk="1" fontAlgn="auto" latinLnBrk="0" hangingPunct="1">
              <a:lnSpc>
                <a:spcPct val="90000"/>
              </a:lnSpc>
              <a:spcBef>
                <a:spcPts val="500"/>
              </a:spcBef>
              <a:spcAft>
                <a:spcPts val="0"/>
              </a:spcAft>
              <a:buClr>
                <a:srgbClr val="47B29E"/>
              </a:buClr>
              <a:buSzPct val="100000"/>
              <a:buFontTx/>
              <a:buBlip>
                <a:blip r:embed="rId3"/>
              </a:buBlip>
              <a:tabLst/>
              <a:defRPr/>
            </a:pPr>
            <a:endParaRPr kumimoji="0" lang="fr-FR"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r>
              <a:rPr kumimoji="0" lang="fr-FR" sz="24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Video</a:t>
            </a:r>
            <a:r>
              <a:rPr kumimoji="0" lang="fr-FR"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fr-FR" sz="24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Recording</a:t>
            </a:r>
            <a:endParaRPr kumimoji="0" lang="fr-FR"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500"/>
              </a:spcBef>
              <a:spcAft>
                <a:spcPts val="0"/>
              </a:spcAft>
              <a:buClr>
                <a:srgbClr val="47B29E"/>
              </a:buClr>
              <a:buSzPct val="100000"/>
              <a:buNone/>
              <a:tabLst/>
              <a:defRPr/>
            </a:pPr>
            <a:endParaRPr kumimoji="0" lang="fr-FR"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r>
              <a:rPr kumimoji="0" lang="fr-FR" sz="24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Stringing</a:t>
            </a:r>
            <a:endParaRPr kumimoji="0" lang="fr-FR"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500"/>
              </a:spcBef>
              <a:spcAft>
                <a:spcPts val="0"/>
              </a:spcAft>
              <a:buClr>
                <a:srgbClr val="47B29E"/>
              </a:buClr>
              <a:buSzPct val="100000"/>
              <a:buFontTx/>
              <a:buNone/>
              <a:tabLst/>
              <a:defRPr/>
            </a:pPr>
            <a:endParaRPr kumimoji="0" lang="fr-FR"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r>
              <a:rPr kumimoji="0" lang="fr-FR" sz="24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Gymnasium</a:t>
            </a:r>
          </a:p>
          <a:p>
            <a:pPr marL="317500" marR="0" lvl="0" indent="-317500" algn="l" defTabSz="914400" rtl="0" eaLnBrk="1" fontAlgn="auto" latinLnBrk="0" hangingPunct="1">
              <a:lnSpc>
                <a:spcPct val="90000"/>
              </a:lnSpc>
              <a:spcBef>
                <a:spcPts val="500"/>
              </a:spcBef>
              <a:spcAft>
                <a:spcPts val="0"/>
              </a:spcAft>
              <a:buClr>
                <a:srgbClr val="47B29E"/>
              </a:buClr>
              <a:buSzPct val="100000"/>
              <a:buFontTx/>
              <a:buBlip>
                <a:blip r:embed="rId3"/>
              </a:buBlip>
              <a:tabLst/>
              <a:defRPr/>
            </a:pPr>
            <a:endParaRPr lang="fr-FR" dirty="0">
              <a:solidFill>
                <a:srgbClr val="000000"/>
              </a:solidFill>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r>
              <a:rPr kumimoji="0" lang="fr-FR" sz="240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Player’s</a:t>
            </a:r>
            <a:r>
              <a:rPr kumimoji="0" lang="fr-FR" sz="24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fr-FR" sz="240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Seating</a:t>
            </a:r>
            <a:r>
              <a:rPr kumimoji="0" lang="fr-FR" sz="24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positions </a:t>
            </a:r>
          </a:p>
          <a:p>
            <a:pPr marL="0" marR="0" lvl="0" indent="0" algn="l" defTabSz="914400" rtl="0" eaLnBrk="1" fontAlgn="auto" latinLnBrk="0" hangingPunct="1">
              <a:lnSpc>
                <a:spcPct val="90000"/>
              </a:lnSpc>
              <a:spcBef>
                <a:spcPts val="500"/>
              </a:spcBef>
              <a:spcAft>
                <a:spcPts val="0"/>
              </a:spcAft>
              <a:buClr>
                <a:srgbClr val="47B29E"/>
              </a:buClr>
              <a:buSzPct val="100000"/>
              <a:buFontTx/>
              <a:buNone/>
              <a:tabLst/>
              <a:defRPr/>
            </a:pPr>
            <a:endParaRPr kumimoji="0" lang="fr-FR"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3663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89043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Verdana"/>
              <a:buNone/>
            </a:pPr>
            <a:r>
              <a:rPr lang="en-GB" dirty="0">
                <a:latin typeface="+mj-lt"/>
                <a:ea typeface="Verdana"/>
                <a:cs typeface="Verdana"/>
                <a:sym typeface="Verdana"/>
              </a:rPr>
              <a:t>Regulations</a:t>
            </a:r>
            <a:endParaRPr dirty="0">
              <a:latin typeface="+mj-lt"/>
              <a:ea typeface="Verdana"/>
              <a:cs typeface="Verdana"/>
              <a:sym typeface="Verdana"/>
            </a:endParaRPr>
          </a:p>
        </p:txBody>
      </p:sp>
      <p:sp>
        <p:nvSpPr>
          <p:cNvPr id="5" name="Content Placeholder 2">
            <a:extLst>
              <a:ext uri="{FF2B5EF4-FFF2-40B4-BE49-F238E27FC236}">
                <a16:creationId xmlns:a16="http://schemas.microsoft.com/office/drawing/2014/main" id="{D2D3BE61-0F3F-4D53-9A53-43ABA150E4DA}"/>
              </a:ext>
            </a:extLst>
          </p:cNvPr>
          <p:cNvSpPr txBox="1">
            <a:spLocks/>
          </p:cNvSpPr>
          <p:nvPr/>
        </p:nvSpPr>
        <p:spPr>
          <a:xfrm>
            <a:off x="895071" y="1556327"/>
            <a:ext cx="10165951" cy="4494213"/>
          </a:xfrm>
          <a:prstGeom prst="rect">
            <a:avLst/>
          </a:prstGeom>
        </p:spPr>
        <p:txBody>
          <a:bodyPr vert="horz" lIns="91440" tIns="46800" rIns="91440" bIns="45720" rtlCol="0">
            <a:normAutofit fontScale="92500" lnSpcReduction="10000"/>
          </a:bodyPr>
          <a:lstStyle>
            <a:lvl1pPr marL="317500" indent="-317500" algn="l" defTabSz="914400" rtl="0" eaLnBrk="1" latinLnBrk="0" hangingPunct="1">
              <a:lnSpc>
                <a:spcPct val="90000"/>
              </a:lnSpc>
              <a:spcBef>
                <a:spcPts val="500"/>
              </a:spcBef>
              <a:spcAft>
                <a:spcPts val="0"/>
              </a:spcAft>
              <a:buClr>
                <a:srgbClr val="47B29E"/>
              </a:buClr>
              <a:buSzPct val="100000"/>
              <a:buFontTx/>
              <a:buBlip>
                <a:blip r:embed="rId3"/>
              </a:buBlip>
              <a:tabLst/>
              <a:defRPr sz="2400" b="0" i="0" kern="1200" baseline="0">
                <a:solidFill>
                  <a:schemeClr val="tx2"/>
                </a:solidFill>
                <a:latin typeface="Verdana" panose="020B0604030504040204" pitchFamily="34" charset="0"/>
                <a:ea typeface="Verdana" panose="020B0604030504040204" pitchFamily="34" charset="0"/>
                <a:cs typeface="Open Sans" panose="020B0606030504020204" pitchFamily="34" charset="0"/>
              </a:defRPr>
            </a:lvl1pPr>
            <a:lvl2pPr marL="628650" indent="-268288" algn="l" defTabSz="914400" rtl="0" eaLnBrk="1" latinLnBrk="0" hangingPunct="1">
              <a:lnSpc>
                <a:spcPct val="90000"/>
              </a:lnSpc>
              <a:spcBef>
                <a:spcPts val="500"/>
              </a:spcBef>
              <a:buClr>
                <a:srgbClr val="47B29E"/>
              </a:buClr>
              <a:buSzPct val="100000"/>
              <a:buFont typeface="Arial" panose="020B0604020202020204" pitchFamily="34" charset="0"/>
              <a:buChar char="•"/>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2pPr>
            <a:lvl3pPr marL="989013" indent="-360363" algn="l" defTabSz="914400" rtl="0" eaLnBrk="1" latinLnBrk="0" hangingPunct="1">
              <a:lnSpc>
                <a:spcPct val="90000"/>
              </a:lnSpc>
              <a:spcBef>
                <a:spcPts val="500"/>
              </a:spcBef>
              <a:buClr>
                <a:srgbClr val="47B29E"/>
              </a:buClr>
              <a:buSzPct val="100000"/>
              <a:buFont typeface="Courier New" panose="02070309020205020404" pitchFamily="49" charset="0"/>
              <a:buChar char="o"/>
              <a:tabLst/>
              <a:defRPr sz="2400" b="0" i="0" kern="1200">
                <a:solidFill>
                  <a:schemeClr val="tx2"/>
                </a:solidFill>
                <a:latin typeface="Verdana" panose="020B0604030504040204" pitchFamily="34" charset="0"/>
                <a:ea typeface="Verdana" panose="020B060403050404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47B29E"/>
              </a:buClr>
              <a:buSzPct val="100000"/>
              <a:buFontTx/>
              <a:buBlip>
                <a:blip r:embed="rId3"/>
              </a:buBlip>
              <a:defRPr sz="1800" b="0" i="0" kern="1200">
                <a:solidFill>
                  <a:srgbClr val="83939C"/>
                </a:solidFill>
                <a:latin typeface="Verdana" panose="020B0604030504040204" pitchFamily="34" charset="0"/>
                <a:ea typeface="Verdana" panose="020B060403050404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7500" marR="0" lvl="0" indent="-317500" algn="l" defTabSz="914400" rtl="0" eaLnBrk="1" fontAlgn="auto" latinLnBrk="0" hangingPunct="1">
              <a:lnSpc>
                <a:spcPct val="90000"/>
              </a:lnSpc>
              <a:spcBef>
                <a:spcPts val="500"/>
              </a:spcBef>
              <a:spcAft>
                <a:spcPts val="0"/>
              </a:spcAft>
              <a:buClr>
                <a:srgbClr val="47B29E"/>
              </a:buClr>
              <a:buSzPct val="100000"/>
              <a:buFontTx/>
              <a:buBlip>
                <a:blip r:embed="rId3"/>
              </a:buBlip>
              <a:tabLst/>
              <a:defRPr/>
            </a:pP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lvl="0" algn="just">
              <a:lnSpc>
                <a:spcPct val="100000"/>
              </a:lnSpc>
              <a:spcBef>
                <a:spcPts val="1000"/>
              </a:spcBef>
              <a:buClrTx/>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Play in accordance with the BWF</a:t>
            </a:r>
            <a:r>
              <a:rPr lang="en-US" sz="2000" dirty="0">
                <a:solidFill>
                  <a:srgbClr val="000000"/>
                </a:solidFill>
                <a:latin typeface="Arial" panose="020B0604020202020204" pitchFamily="34" charset="0"/>
                <a:cs typeface="Arial" panose="020B0604020202020204" pitchFamily="34" charset="0"/>
              </a:rPr>
              <a:t>:</a:t>
            </a:r>
          </a:p>
          <a:p>
            <a:pPr marL="800100" lvl="1" indent="-342900" algn="just">
              <a:lnSpc>
                <a:spcPct val="100000"/>
              </a:lnSpc>
              <a:buClrTx/>
            </a:pPr>
            <a:r>
              <a:rPr lang="en-US" sz="2000" dirty="0">
                <a:solidFill>
                  <a:srgbClr val="000000"/>
                </a:solidFill>
                <a:latin typeface="Arial" panose="020B0604020202020204" pitchFamily="34" charset="0"/>
                <a:cs typeface="Arial" panose="020B0604020202020204" pitchFamily="34" charset="0"/>
              </a:rPr>
              <a:t>Laws of Badminton </a:t>
            </a:r>
          </a:p>
          <a:p>
            <a:pPr marL="800100" lvl="1" indent="-342900" algn="just">
              <a:lnSpc>
                <a:spcPct val="100000"/>
              </a:lnSpc>
              <a:buClrTx/>
            </a:pPr>
            <a:r>
              <a:rPr lang="en-US" sz="2000" dirty="0">
                <a:solidFill>
                  <a:srgbClr val="000000"/>
                </a:solidFill>
                <a:latin typeface="Arial" panose="020B0604020202020204" pitchFamily="34" charset="0"/>
                <a:cs typeface="Arial" panose="020B0604020202020204" pitchFamily="34" charset="0"/>
              </a:rPr>
              <a:t>Instructions to Technical Officials</a:t>
            </a:r>
          </a:p>
          <a:p>
            <a:pPr marL="800100" lvl="1" indent="-342900" algn="just">
              <a:lnSpc>
                <a:spcPct val="100000"/>
              </a:lnSpc>
              <a:buClrTx/>
            </a:pPr>
            <a:r>
              <a:rPr lang="en-US" sz="2000" dirty="0">
                <a:solidFill>
                  <a:srgbClr val="000000"/>
                </a:solidFill>
                <a:latin typeface="Arial" panose="020B0604020202020204" pitchFamily="34" charset="0"/>
                <a:cs typeface="Arial" panose="020B0604020202020204" pitchFamily="34" charset="0"/>
              </a:rPr>
              <a:t>General Competition Regulations</a:t>
            </a:r>
          </a:p>
          <a:p>
            <a:pPr marL="800100" lvl="1" indent="-342900" algn="just">
              <a:lnSpc>
                <a:spcPct val="100000"/>
              </a:lnSpc>
              <a:buClrTx/>
            </a:pPr>
            <a:r>
              <a:rPr lang="en-US" sz="2000" dirty="0">
                <a:solidFill>
                  <a:srgbClr val="000000"/>
                </a:solidFill>
                <a:latin typeface="Arial" panose="020B0604020202020204" pitchFamily="34" charset="0"/>
                <a:cs typeface="Arial" panose="020B0604020202020204" pitchFamily="34" charset="0"/>
              </a:rPr>
              <a:t>Code of Ethics</a:t>
            </a:r>
          </a:p>
          <a:p>
            <a:pPr marL="800100" lvl="1" indent="-342900" algn="just">
              <a:lnSpc>
                <a:spcPct val="100000"/>
              </a:lnSpc>
              <a:buClrTx/>
            </a:pPr>
            <a:r>
              <a:rPr lang="en-US" sz="2000" dirty="0">
                <a:solidFill>
                  <a:srgbClr val="000000"/>
                </a:solidFill>
                <a:latin typeface="Arial" panose="020B0604020202020204" pitchFamily="34" charset="0"/>
                <a:cs typeface="Arial" panose="020B0604020202020204" pitchFamily="34" charset="0"/>
              </a:rPr>
              <a:t>Players’ Code of Conduct</a:t>
            </a:r>
          </a:p>
          <a:p>
            <a:pPr marL="800100" lvl="1" indent="-342900" algn="just">
              <a:lnSpc>
                <a:spcPct val="100000"/>
              </a:lnSpc>
              <a:buClrTx/>
            </a:pPr>
            <a:r>
              <a:rPr lang="en-US" sz="2000" dirty="0">
                <a:solidFill>
                  <a:srgbClr val="000000"/>
                </a:solidFill>
                <a:latin typeface="Arial" panose="020B0604020202020204" pitchFamily="34" charset="0"/>
                <a:cs typeface="Arial" panose="020B0604020202020204" pitchFamily="34" charset="0"/>
              </a:rPr>
              <a:t>Coaches and Educators Code of Conduct</a:t>
            </a:r>
          </a:p>
          <a:p>
            <a:pPr marL="800100" lvl="1" indent="-342900" algn="just">
              <a:lnSpc>
                <a:spcPct val="100000"/>
              </a:lnSpc>
              <a:buClrTx/>
            </a:pPr>
            <a:r>
              <a:rPr lang="en-US" sz="2000" dirty="0">
                <a:solidFill>
                  <a:srgbClr val="000000"/>
                </a:solidFill>
                <a:latin typeface="Arial" panose="020B0604020202020204" pitchFamily="34" charset="0"/>
                <a:cs typeface="Arial" panose="020B0604020202020204" pitchFamily="34" charset="0"/>
              </a:rPr>
              <a:t>Code on the Prevention of the Manipulation of Competitions</a:t>
            </a:r>
          </a:p>
          <a:p>
            <a:pPr marL="800100" lvl="1" indent="-342900" algn="just">
              <a:lnSpc>
                <a:spcPct val="100000"/>
              </a:lnSpc>
              <a:buClrTx/>
            </a:pPr>
            <a:r>
              <a:rPr lang="en-US" sz="2000" dirty="0">
                <a:solidFill>
                  <a:srgbClr val="000000"/>
                </a:solidFill>
                <a:latin typeface="Arial" panose="020B0604020202020204" pitchFamily="34" charset="0"/>
                <a:cs typeface="Arial" panose="020B0604020202020204" pitchFamily="34" charset="0"/>
              </a:rPr>
              <a:t>Visual Guide to BWF Player Clothing Advertising Regulations</a:t>
            </a:r>
          </a:p>
          <a:p>
            <a:pPr marL="800100" lvl="1" indent="-342900" algn="just">
              <a:lnSpc>
                <a:spcPct val="100000"/>
              </a:lnSpc>
              <a:buClrTx/>
            </a:pPr>
            <a:r>
              <a:rPr lang="en-US" sz="2000" dirty="0">
                <a:solidFill>
                  <a:srgbClr val="000000"/>
                </a:solidFill>
                <a:latin typeface="Arial" panose="020B0604020202020204" pitchFamily="34" charset="0"/>
                <a:cs typeface="Arial" panose="020B0604020202020204" pitchFamily="34" charset="0"/>
              </a:rPr>
              <a:t>Player Commitment Regulations</a:t>
            </a:r>
          </a:p>
          <a:p>
            <a:pPr marL="800100" lvl="1" indent="-342900" algn="just">
              <a:lnSpc>
                <a:spcPct val="100000"/>
              </a:lnSpc>
              <a:buClrTx/>
            </a:pPr>
            <a:r>
              <a:rPr lang="en-US" sz="2000" dirty="0">
                <a:solidFill>
                  <a:srgbClr val="000000"/>
                </a:solidFill>
                <a:latin typeface="Arial" panose="020B0604020202020204" pitchFamily="34" charset="0"/>
                <a:cs typeface="Arial" panose="020B0604020202020204" pitchFamily="34" charset="0"/>
              </a:rPr>
              <a:t>Technical Officials Code of Conduct </a:t>
            </a: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r>
              <a:rPr lang="en-GB" dirty="0">
                <a:solidFill>
                  <a:srgbClr val="000000"/>
                </a:solidFill>
                <a:latin typeface="Arial" panose="020B0604020202020204" pitchFamily="34" charset="0"/>
                <a:cs typeface="Arial" panose="020B0604020202020204" pitchFamily="34" charset="0"/>
              </a:rPr>
              <a:t>BEC Elite/Junior Circuit Regulations</a:t>
            </a:r>
            <a:endParaRPr kumimoji="0" lang="en-GB" sz="24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fr-FR"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17500" marR="0" lvl="0" indent="-317500" algn="l" defTabSz="914400" rtl="0" eaLnBrk="1" fontAlgn="auto" latinLnBrk="0" hangingPunct="1">
              <a:lnSpc>
                <a:spcPct val="90000"/>
              </a:lnSpc>
              <a:spcBef>
                <a:spcPts val="500"/>
              </a:spcBef>
              <a:spcAft>
                <a:spcPts val="0"/>
              </a:spcAft>
              <a:buClr>
                <a:srgbClr val="47B29E"/>
              </a:buClr>
              <a:buSzPct val="100000"/>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2697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242874" y="320675"/>
            <a:ext cx="9254065"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Verdana"/>
              <a:buNone/>
            </a:pPr>
            <a:r>
              <a:rPr lang="en-US" dirty="0">
                <a:latin typeface="Arial" panose="020B0604020202020204" pitchFamily="34" charset="0"/>
                <a:ea typeface="Verdana" panose="020B0604030504040204" pitchFamily="34" charset="0"/>
                <a:cs typeface="Arial" panose="020B0604020202020204" pitchFamily="34" charset="0"/>
                <a:sym typeface="Verdana"/>
              </a:rPr>
              <a:t>Regulations Update</a:t>
            </a:r>
            <a:br>
              <a:rPr lang="en-US" dirty="0">
                <a:latin typeface="Arial" panose="020B0604020202020204" pitchFamily="34" charset="0"/>
                <a:ea typeface="Verdana" panose="020B0604030504040204" pitchFamily="34" charset="0"/>
                <a:cs typeface="Arial" panose="020B0604020202020204" pitchFamily="34" charset="0"/>
                <a:sym typeface="Verdana"/>
              </a:rPr>
            </a:br>
            <a:r>
              <a:rPr lang="en-US" dirty="0">
                <a:latin typeface="Arial" panose="020B0604020202020204" pitchFamily="34" charset="0"/>
                <a:ea typeface="Verdana" panose="020B0604030504040204" pitchFamily="34" charset="0"/>
                <a:cs typeface="Arial" panose="020B0604020202020204" pitchFamily="34" charset="0"/>
                <a:sym typeface="Verdana"/>
              </a:rPr>
              <a:t>Seed Withdrawal Movement Procedure</a:t>
            </a:r>
            <a:endParaRPr dirty="0">
              <a:latin typeface="Arial" panose="020B0604020202020204" pitchFamily="34" charset="0"/>
              <a:ea typeface="Verdana" panose="020B0604030504040204" pitchFamily="34" charset="0"/>
              <a:cs typeface="Arial" panose="020B0604020202020204" pitchFamily="34" charset="0"/>
              <a:sym typeface="Verdana"/>
            </a:endParaRPr>
          </a:p>
        </p:txBody>
      </p:sp>
      <p:sp>
        <p:nvSpPr>
          <p:cNvPr id="2" name="Text Placeholder 1"/>
          <p:cNvSpPr>
            <a:spLocks noGrp="1"/>
          </p:cNvSpPr>
          <p:nvPr>
            <p:ph type="body" idx="1"/>
          </p:nvPr>
        </p:nvSpPr>
        <p:spPr>
          <a:xfrm>
            <a:off x="814443" y="2068221"/>
            <a:ext cx="10110926" cy="4351338"/>
          </a:xfrm>
        </p:spPr>
        <p:txBody>
          <a:bodyPr>
            <a:normAutofit/>
          </a:bodyPr>
          <a:lstStyle/>
          <a:p>
            <a:pPr>
              <a:spcAft>
                <a:spcPts val="1200"/>
              </a:spcAft>
            </a:pPr>
            <a:r>
              <a:rPr lang="en-US" sz="2400" dirty="0">
                <a:solidFill>
                  <a:schemeClr val="tx2">
                    <a:lumMod val="10000"/>
                  </a:schemeClr>
                </a:solidFill>
                <a:latin typeface="Arial" panose="020B0604020202020204" pitchFamily="34" charset="0"/>
                <a:ea typeface="Verdana" panose="020B0604030504040204" pitchFamily="34" charset="0"/>
                <a:cs typeface="Arial" panose="020B0604020202020204" pitchFamily="34" charset="0"/>
              </a:rPr>
              <a:t>Applies</a:t>
            </a:r>
            <a:r>
              <a:rPr lang="en-US" sz="2400" dirty="0">
                <a:solidFill>
                  <a:schemeClr val="tx2">
                    <a:lumMod val="10000"/>
                  </a:schemeClr>
                </a:solidFill>
                <a:latin typeface="Arial" panose="020B0604020202020204" pitchFamily="34" charset="0"/>
                <a:cs typeface="Arial" panose="020B0604020202020204" pitchFamily="34" charset="0"/>
              </a:rPr>
              <a:t> ONLY to MAIN DRAW (of Elite Circuit only)</a:t>
            </a:r>
          </a:p>
          <a:p>
            <a:pPr>
              <a:spcAft>
                <a:spcPts val="1200"/>
              </a:spcAft>
            </a:pPr>
            <a:r>
              <a:rPr lang="en-US" sz="2400" dirty="0">
                <a:solidFill>
                  <a:schemeClr val="tx2">
                    <a:lumMod val="10000"/>
                  </a:schemeClr>
                </a:solidFill>
                <a:latin typeface="Arial" panose="020B0604020202020204" pitchFamily="34" charset="0"/>
                <a:cs typeface="Arial" panose="020B0604020202020204" pitchFamily="34" charset="0"/>
              </a:rPr>
              <a:t>If one or more seeds withdraw after the draw is published &amp; up to the Team Managers’ Meeting, entries already in the draw will be moved into such vacant seed positions during the TMM</a:t>
            </a:r>
          </a:p>
          <a:p>
            <a:pPr>
              <a:spcAft>
                <a:spcPts val="1200"/>
              </a:spcAft>
            </a:pPr>
            <a:r>
              <a:rPr lang="en-US" sz="2400" dirty="0">
                <a:solidFill>
                  <a:schemeClr val="tx2">
                    <a:lumMod val="10000"/>
                  </a:schemeClr>
                </a:solidFill>
                <a:latin typeface="Arial" panose="020B0604020202020204" pitchFamily="34" charset="0"/>
                <a:cs typeface="Arial" panose="020B0604020202020204" pitchFamily="34" charset="0"/>
              </a:rPr>
              <a:t>When the criteria for Main Draw redraw are not met, this procedure partially rebalances a draw if seeds have withdrawn</a:t>
            </a:r>
          </a:p>
          <a:p>
            <a:pPr>
              <a:spcAft>
                <a:spcPts val="1200"/>
              </a:spcAft>
            </a:pPr>
            <a:r>
              <a:rPr lang="en-US" sz="2400" dirty="0">
                <a:solidFill>
                  <a:schemeClr val="tx2">
                    <a:lumMod val="10000"/>
                  </a:schemeClr>
                </a:solidFill>
                <a:latin typeface="Arial" panose="020B0604020202020204" pitchFamily="34" charset="0"/>
                <a:cs typeface="Arial" panose="020B0604020202020204" pitchFamily="34" charset="0"/>
              </a:rPr>
              <a:t>The entries movement according to World Tour Regulations 6.4.5.3.1 – 6.4.5.3.4</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7566464"/>
      </p:ext>
    </p:extLst>
  </p:cSld>
  <p:clrMapOvr>
    <a:masterClrMapping/>
  </p:clrMapOvr>
</p:sld>
</file>

<file path=ppt/theme/theme1.xml><?xml version="1.0" encoding="utf-8"?>
<a:theme xmlns:a="http://schemas.openxmlformats.org/drawingml/2006/main" name="Office Theme">
  <a:themeElements>
    <a:clrScheme name="Custom 1">
      <a:dk1>
        <a:srgbClr val="153255"/>
      </a:dk1>
      <a:lt1>
        <a:srgbClr val="FFFFFF"/>
      </a:lt1>
      <a:dk2>
        <a:srgbClr val="153255"/>
      </a:dk2>
      <a:lt2>
        <a:srgbClr val="E7E6E6"/>
      </a:lt2>
      <a:accent1>
        <a:srgbClr val="AC7F00"/>
      </a:accent1>
      <a:accent2>
        <a:srgbClr val="FFD24F"/>
      </a:accent2>
      <a:accent3>
        <a:srgbClr val="A5A5A5"/>
      </a:accent3>
      <a:accent4>
        <a:srgbClr val="FFC000"/>
      </a:accent4>
      <a:accent5>
        <a:srgbClr val="AC7F00"/>
      </a:accent5>
      <a:accent6>
        <a:srgbClr val="4A88D2"/>
      </a:accent6>
      <a:hlink>
        <a:srgbClr val="FFD24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TotalTime>
  <Words>1647</Words>
  <Application>Microsoft Office PowerPoint</Application>
  <PresentationFormat>Widescreen</PresentationFormat>
  <Paragraphs>281</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Aptos</vt:lpstr>
      <vt:lpstr>Arial</vt:lpstr>
      <vt:lpstr>Poppins</vt:lpstr>
      <vt:lpstr>Verdana</vt:lpstr>
      <vt:lpstr>Wingdings</vt:lpstr>
      <vt:lpstr>Office Theme</vt:lpstr>
      <vt:lpstr>PowerPoint Presentation</vt:lpstr>
      <vt:lpstr>REFEREE TEAM </vt:lpstr>
      <vt:lpstr>The Organizer</vt:lpstr>
      <vt:lpstr>Medical Team</vt:lpstr>
      <vt:lpstr>Information Given by the Organizers </vt:lpstr>
      <vt:lpstr>Information Given by the Organizers - continued</vt:lpstr>
      <vt:lpstr>Administrative Matters</vt:lpstr>
      <vt:lpstr>Regulations</vt:lpstr>
      <vt:lpstr>Regulations Update Seed Withdrawal Movement Procedure</vt:lpstr>
      <vt:lpstr>Key Dates</vt:lpstr>
      <vt:lpstr>Competition Schedule</vt:lpstr>
      <vt:lpstr>Schedule &amp; Match Control</vt:lpstr>
      <vt:lpstr>Stadium Layout</vt:lpstr>
      <vt:lpstr>Assembly Area</vt:lpstr>
      <vt:lpstr>Clothing Summary</vt:lpstr>
      <vt:lpstr>Clothing – Lettering on Shirt</vt:lpstr>
      <vt:lpstr>Clothing – Lettering on Shirt</vt:lpstr>
      <vt:lpstr>Clothing – Advertising</vt:lpstr>
      <vt:lpstr>Clothing – Advertising</vt:lpstr>
      <vt:lpstr>Clothing – Advertising</vt:lpstr>
      <vt:lpstr>Clothing – Advertising</vt:lpstr>
      <vt:lpstr>Clothing – Member Advertising</vt:lpstr>
      <vt:lpstr>Clothing – Member Advertising</vt:lpstr>
      <vt:lpstr>Walk-On &amp; Walk-Off Procedures</vt:lpstr>
      <vt:lpstr>Shuttles</vt:lpstr>
      <vt:lpstr>Warm-Up and Intervals</vt:lpstr>
      <vt:lpstr>Drinking and Towelling</vt:lpstr>
      <vt:lpstr>Line Judges</vt:lpstr>
      <vt:lpstr>On-court Injuries</vt:lpstr>
      <vt:lpstr>On-court Injuries – Recent Regulations</vt:lpstr>
      <vt:lpstr>Player’s Code of Conduct</vt:lpstr>
      <vt:lpstr>Player’s Code of Conduct – cont.</vt:lpstr>
      <vt:lpstr>Coaches and Educators Code of Conduct</vt:lpstr>
      <vt:lpstr>Coaches Behavior</vt:lpstr>
      <vt:lpstr>Integrity – Betting and Irregular Match Results             </vt:lpstr>
      <vt:lpstr>Anti-doping  </vt:lpstr>
      <vt:lpstr>    QUESTIONS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Julien Nys</dc:creator>
  <cp:lastModifiedBy>Birgit Bijleveld</cp:lastModifiedBy>
  <cp:revision>66</cp:revision>
  <dcterms:created xsi:type="dcterms:W3CDTF">2024-08-01T06:32:39Z</dcterms:created>
  <dcterms:modified xsi:type="dcterms:W3CDTF">2025-09-26T07:58:13Z</dcterms:modified>
</cp:coreProperties>
</file>