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4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263" r:id="rId3"/>
    <p:sldId id="272" r:id="rId4"/>
    <p:sldId id="265" r:id="rId5"/>
    <p:sldId id="329" r:id="rId6"/>
    <p:sldId id="312" r:id="rId7"/>
    <p:sldId id="267" r:id="rId8"/>
    <p:sldId id="326" r:id="rId9"/>
    <p:sldId id="313" r:id="rId10"/>
    <p:sldId id="264" r:id="rId11"/>
    <p:sldId id="293" r:id="rId12"/>
    <p:sldId id="268" r:id="rId13"/>
    <p:sldId id="292" r:id="rId14"/>
    <p:sldId id="330" r:id="rId15"/>
    <p:sldId id="291" r:id="rId16"/>
    <p:sldId id="300" r:id="rId17"/>
    <p:sldId id="331" r:id="rId18"/>
    <p:sldId id="299" r:id="rId19"/>
    <p:sldId id="341" r:id="rId20"/>
    <p:sldId id="342" r:id="rId21"/>
    <p:sldId id="343" r:id="rId22"/>
    <p:sldId id="344" r:id="rId23"/>
    <p:sldId id="345" r:id="rId24"/>
    <p:sldId id="346" r:id="rId25"/>
    <p:sldId id="347" r:id="rId26"/>
    <p:sldId id="348" r:id="rId27"/>
    <p:sldId id="273" r:id="rId28"/>
    <p:sldId id="314" r:id="rId29"/>
    <p:sldId id="333" r:id="rId30"/>
    <p:sldId id="332" r:id="rId31"/>
    <p:sldId id="315" r:id="rId32"/>
    <p:sldId id="334" r:id="rId33"/>
    <p:sldId id="269" r:id="rId34"/>
    <p:sldId id="271" r:id="rId35"/>
    <p:sldId id="336" r:id="rId36"/>
    <p:sldId id="335" r:id="rId37"/>
    <p:sldId id="288" r:id="rId38"/>
    <p:sldId id="328" r:id="rId39"/>
    <p:sldId id="279" r:id="rId40"/>
    <p:sldId id="338" r:id="rId41"/>
    <p:sldId id="349" r:id="rId42"/>
    <p:sldId id="337" r:id="rId43"/>
    <p:sldId id="278" r:id="rId44"/>
    <p:sldId id="339" r:id="rId45"/>
    <p:sldId id="340" r:id="rId46"/>
    <p:sldId id="266" r:id="rId47"/>
    <p:sldId id="327" r:id="rId48"/>
    <p:sldId id="281" r:id="rId4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B1E6A1-01C3-40F8-95DF-AAB30F70E4C1}" v="2" dt="2025-08-27T20:23:03.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4660"/>
  </p:normalViewPr>
  <p:slideViewPr>
    <p:cSldViewPr snapToGrid="0">
      <p:cViewPr varScale="1">
        <p:scale>
          <a:sx n="82" d="100"/>
          <a:sy n="82" d="100"/>
        </p:scale>
        <p:origin x="3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AD6F-B6B0-4EF0-84E1-115069BE61A8}" type="datetimeFigureOut">
              <a:rPr lang="nl-BE" smtClean="0"/>
              <a:t>26/09/2025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22846-E1DB-4100-BDC5-973101838132}" type="slidenum">
              <a:rPr lang="nl-BE" smtClean="0"/>
              <a:t>‹#›</a:t>
            </a:fld>
            <a:endParaRPr lang="nl-BE"/>
          </a:p>
        </p:txBody>
      </p:sp>
    </p:spTree>
    <p:extLst>
      <p:ext uri="{BB962C8B-B14F-4D97-AF65-F5344CB8AC3E}">
        <p14:creationId xmlns:p14="http://schemas.microsoft.com/office/powerpoint/2010/main" val="1989779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 name="Google Shape;7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74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1110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539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283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917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782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9153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895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974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686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1834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1141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914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990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5826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341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589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5181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8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80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8848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6831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err="1"/>
              <a:t>Section</a:t>
            </a:r>
            <a:r>
              <a:rPr lang="nl-BE" dirty="0"/>
              <a:t> 5.5 </a:t>
            </a:r>
            <a:r>
              <a:rPr lang="nl-BE" dirty="0" err="1"/>
              <a:t>chapter</a:t>
            </a:r>
            <a:r>
              <a:rPr lang="nl-BE" dirty="0"/>
              <a:t> 8.8</a:t>
            </a: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398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err="1"/>
              <a:t>Section</a:t>
            </a:r>
            <a:r>
              <a:rPr lang="nl-BE" dirty="0"/>
              <a:t> 5.5 </a:t>
            </a:r>
            <a:r>
              <a:rPr lang="nl-BE" dirty="0" err="1"/>
              <a:t>chapter</a:t>
            </a:r>
            <a:r>
              <a:rPr lang="nl-BE" dirty="0"/>
              <a:t> 8.8</a:t>
            </a: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935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058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638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304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298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459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903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75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776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5818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2514327-6B17-CCFC-D647-B237A13ACB64}"/>
            </a:ext>
          </a:extLst>
        </p:cNvPr>
        <p:cNvGrpSpPr/>
        <p:nvPr/>
      </p:nvGrpSpPr>
      <p:grpSpPr>
        <a:xfrm>
          <a:off x="0" y="0"/>
          <a:ext cx="0" cy="0"/>
          <a:chOff x="0" y="0"/>
          <a:chExt cx="0" cy="0"/>
        </a:xfrm>
      </p:grpSpPr>
      <p:sp>
        <p:nvSpPr>
          <p:cNvPr id="85" name="Google Shape;85;p2:notes">
            <a:extLst>
              <a:ext uri="{FF2B5EF4-FFF2-40B4-BE49-F238E27FC236}">
                <a16:creationId xmlns:a16="http://schemas.microsoft.com/office/drawing/2014/main" id="{ABD9AB8C-4756-210A-606A-2120D4283C2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a:extLst>
              <a:ext uri="{FF2B5EF4-FFF2-40B4-BE49-F238E27FC236}">
                <a16:creationId xmlns:a16="http://schemas.microsoft.com/office/drawing/2014/main" id="{A15BDCD7-6A43-3A7D-2C0F-2C7BA27127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59508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95880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err="1"/>
              <a:t>Observation</a:t>
            </a:r>
            <a:r>
              <a:rPr lang="nl-BE" dirty="0"/>
              <a:t> in single </a:t>
            </a:r>
            <a:r>
              <a:rPr lang="nl-BE" dirty="0" err="1"/>
              <a:t>matceh</a:t>
            </a: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3865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err="1"/>
              <a:t>Observation</a:t>
            </a:r>
            <a:r>
              <a:rPr lang="nl-BE" dirty="0"/>
              <a:t> in single </a:t>
            </a:r>
            <a:r>
              <a:rPr lang="nl-BE" dirty="0" err="1"/>
              <a:t>matceh</a:t>
            </a: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4923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err="1"/>
              <a:t>Observation</a:t>
            </a:r>
            <a:r>
              <a:rPr lang="nl-BE" dirty="0"/>
              <a:t> in single </a:t>
            </a:r>
            <a:r>
              <a:rPr lang="nl-BE" dirty="0" err="1"/>
              <a:t>matceh</a:t>
            </a: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17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7163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52600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397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683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91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646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00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14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
        <p:cNvGrpSpPr/>
        <p:nvPr/>
      </p:nvGrpSpPr>
      <p:grpSpPr>
        <a:xfrm>
          <a:off x="0" y="0"/>
          <a:ext cx="0" cy="0"/>
          <a:chOff x="0" y="0"/>
          <a:chExt cx="0" cy="0"/>
        </a:xfrm>
      </p:grpSpPr>
      <p:sp>
        <p:nvSpPr>
          <p:cNvPr id="15" name="Google Shape;15;p58"/>
          <p:cNvSpPr/>
          <p:nvPr/>
        </p:nvSpPr>
        <p:spPr>
          <a:xfrm>
            <a:off x="0" y="0"/>
            <a:ext cx="13103441" cy="6858000"/>
          </a:xfrm>
          <a:prstGeom prst="rect">
            <a:avLst/>
          </a:prstGeom>
          <a:solidFill>
            <a:srgbClr val="153255"/>
          </a:solidFill>
          <a:ln w="12700" cap="flat" cmpd="sng">
            <a:solidFill>
              <a:srgbClr val="7D5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6" name="Google Shape;16;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
        <p:nvSpPr>
          <p:cNvPr id="21" name="Google Shape;21;p58"/>
          <p:cNvSpPr txBox="1"/>
          <p:nvPr/>
        </p:nvSpPr>
        <p:spPr>
          <a:xfrm>
            <a:off x="2590801" y="4972050"/>
            <a:ext cx="10696574" cy="1028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53255"/>
              </a:buClr>
              <a:buSzPts val="6000"/>
              <a:buFont typeface="Arial"/>
              <a:buNone/>
            </a:pPr>
            <a:r>
              <a:rPr lang="en-GB" sz="6000" b="0" i="0" u="none" strike="noStrike" cap="none">
                <a:solidFill>
                  <a:srgbClr val="153255"/>
                </a:solidFill>
                <a:latin typeface="Arial"/>
                <a:ea typeface="Arial"/>
                <a:cs typeface="Arial"/>
                <a:sym typeface="Arial"/>
              </a:rPr>
              <a:t>DIVISER SLIDE ENTER TEXT </a:t>
            </a:r>
            <a:endParaRPr sz="6000" b="0" i="0" u="none" strike="noStrike" cap="none">
              <a:solidFill>
                <a:srgbClr val="153255"/>
              </a:solidFill>
              <a:latin typeface="Arial"/>
              <a:ea typeface="Arial"/>
              <a:cs typeface="Arial"/>
              <a:sym typeface="Arial"/>
            </a:endParaRPr>
          </a:p>
        </p:txBody>
      </p:sp>
      <p:pic>
        <p:nvPicPr>
          <p:cNvPr id="22" name="Google Shape;22;p58" descr="A picture containing long, night, several&#10;&#10;Description automatically generated"/>
          <p:cNvPicPr preferRelativeResize="0"/>
          <p:nvPr/>
        </p:nvPicPr>
        <p:blipFill rotWithShape="1">
          <a:blip r:embed="rId2">
            <a:alphaModFix amt="35000"/>
          </a:blip>
          <a:srcRect/>
          <a:stretch/>
        </p:blipFill>
        <p:spPr>
          <a:xfrm>
            <a:off x="6434" y="0"/>
            <a:ext cx="13087384" cy="6858000"/>
          </a:xfrm>
          <a:prstGeom prst="rect">
            <a:avLst/>
          </a:prstGeom>
          <a:noFill/>
          <a:ln>
            <a:noFill/>
          </a:ln>
        </p:spPr>
      </p:pic>
      <p:pic>
        <p:nvPicPr>
          <p:cNvPr id="23" name="Google Shape;23;p58"/>
          <p:cNvPicPr preferRelativeResize="0"/>
          <p:nvPr/>
        </p:nvPicPr>
        <p:blipFill rotWithShape="1">
          <a:blip r:embed="rId3">
            <a:alphaModFix/>
          </a:blip>
          <a:srcRect t="86" b="84"/>
          <a:stretch/>
        </p:blipFill>
        <p:spPr>
          <a:xfrm>
            <a:off x="0" y="4563122"/>
            <a:ext cx="13087384" cy="1873189"/>
          </a:xfrm>
          <a:prstGeom prst="rect">
            <a:avLst/>
          </a:prstGeom>
          <a:noFill/>
          <a:ln>
            <a:noFill/>
          </a:ln>
        </p:spPr>
      </p:pic>
      <p:sp>
        <p:nvSpPr>
          <p:cNvPr id="24" name="Google Shape;24;p58"/>
          <p:cNvSpPr txBox="1">
            <a:spLocks noGrp="1"/>
          </p:cNvSpPr>
          <p:nvPr>
            <p:ph type="body" idx="2"/>
          </p:nvPr>
        </p:nvSpPr>
        <p:spPr>
          <a:xfrm>
            <a:off x="2752725" y="4651375"/>
            <a:ext cx="8770938" cy="165576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153255"/>
              </a:buClr>
              <a:buSzPts val="4800"/>
              <a:buNone/>
              <a:defRPr sz="4800">
                <a:solidFill>
                  <a:srgbClr val="153255"/>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3130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59"/>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9"/>
          <p:cNvSpPr txBox="1">
            <a:spLocks noGrp="1"/>
          </p:cNvSpPr>
          <p:nvPr>
            <p:ph type="body" idx="1"/>
          </p:nvPr>
        </p:nvSpPr>
        <p:spPr>
          <a:xfrm>
            <a:off x="1242874" y="1825625"/>
            <a:ext cx="10110926"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Poppins"/>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5015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60"/>
          <p:cNvSpPr txBox="1">
            <a:spLocks noGrp="1"/>
          </p:cNvSpPr>
          <p:nvPr>
            <p:ph type="title"/>
          </p:nvPr>
        </p:nvSpPr>
        <p:spPr>
          <a:xfrm>
            <a:off x="838200" y="342900"/>
            <a:ext cx="1019600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
        <p:nvSpPr>
          <p:cNvPr id="36" name="Google Shape;36;p60"/>
          <p:cNvSpPr txBox="1"/>
          <p:nvPr/>
        </p:nvSpPr>
        <p:spPr>
          <a:xfrm>
            <a:off x="838200" y="1668463"/>
            <a:ext cx="10196003" cy="468788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200"/>
              <a:buFont typeface="Arial"/>
              <a:buNone/>
            </a:pPr>
            <a:endParaRPr sz="1200" b="0" i="0" u="none" strike="noStrike" cap="none">
              <a:solidFill>
                <a:schemeClr val="dk1"/>
              </a:solidFill>
              <a:latin typeface="Poppins"/>
              <a:ea typeface="Poppins"/>
              <a:cs typeface="Poppins"/>
              <a:sym typeface="Poppins"/>
            </a:endParaRPr>
          </a:p>
        </p:txBody>
      </p:sp>
      <p:sp>
        <p:nvSpPr>
          <p:cNvPr id="37" name="Google Shape;37;p60"/>
          <p:cNvSpPr txBox="1">
            <a:spLocks noGrp="1"/>
          </p:cNvSpPr>
          <p:nvPr>
            <p:ph type="body" idx="1"/>
          </p:nvPr>
        </p:nvSpPr>
        <p:spPr>
          <a:xfrm>
            <a:off x="839788" y="1681163"/>
            <a:ext cx="8904287" cy="442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60"/>
          <p:cNvSpPr txBox="1">
            <a:spLocks noGrp="1"/>
          </p:cNvSpPr>
          <p:nvPr>
            <p:ph type="body" idx="2"/>
          </p:nvPr>
        </p:nvSpPr>
        <p:spPr>
          <a:xfrm>
            <a:off x="839788" y="2124074"/>
            <a:ext cx="10194415" cy="42322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a:latin typeface="Poppins"/>
                <a:ea typeface="Poppins"/>
                <a:cs typeface="Poppins"/>
                <a:sym typeface="Poppi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extLst>
      <p:ext uri="{BB962C8B-B14F-4D97-AF65-F5344CB8AC3E}">
        <p14:creationId xmlns:p14="http://schemas.microsoft.com/office/powerpoint/2010/main" val="213645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
        <p:cNvGrpSpPr/>
        <p:nvPr/>
      </p:nvGrpSpPr>
      <p:grpSpPr>
        <a:xfrm>
          <a:off x="0" y="0"/>
          <a:ext cx="0" cy="0"/>
          <a:chOff x="0" y="0"/>
          <a:chExt cx="0" cy="0"/>
        </a:xfrm>
      </p:grpSpPr>
      <p:sp>
        <p:nvSpPr>
          <p:cNvPr id="40" name="Google Shape;4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
        <p:nvSpPr>
          <p:cNvPr id="43" name="Google Shape;43;p61"/>
          <p:cNvSpPr>
            <a:spLocks noGrp="1"/>
          </p:cNvSpPr>
          <p:nvPr>
            <p:ph type="pic" idx="2"/>
          </p:nvPr>
        </p:nvSpPr>
        <p:spPr>
          <a:xfrm>
            <a:off x="838200" y="585788"/>
            <a:ext cx="5641975" cy="5503862"/>
          </a:xfrm>
          <a:prstGeom prst="rect">
            <a:avLst/>
          </a:prstGeom>
          <a:noFill/>
          <a:ln>
            <a:noFill/>
          </a:ln>
        </p:spPr>
      </p:sp>
      <p:pic>
        <p:nvPicPr>
          <p:cNvPr id="44" name="Google Shape;44;p61" descr="A person playing tennis&#10;&#10;Description automatically generated with medium confidence"/>
          <p:cNvPicPr preferRelativeResize="0"/>
          <p:nvPr/>
        </p:nvPicPr>
        <p:blipFill rotWithShape="1">
          <a:blip r:embed="rId2">
            <a:alphaModFix/>
          </a:blip>
          <a:srcRect/>
          <a:stretch/>
        </p:blipFill>
        <p:spPr>
          <a:xfrm>
            <a:off x="-308242" y="0"/>
            <a:ext cx="6881159" cy="6858000"/>
          </a:xfrm>
          <a:prstGeom prst="rect">
            <a:avLst/>
          </a:prstGeom>
          <a:noFill/>
          <a:ln>
            <a:noFill/>
          </a:ln>
        </p:spPr>
      </p:pic>
      <p:sp>
        <p:nvSpPr>
          <p:cNvPr id="45" name="Google Shape;45;p61"/>
          <p:cNvSpPr txBox="1">
            <a:spLocks noGrp="1"/>
          </p:cNvSpPr>
          <p:nvPr>
            <p:ph type="title"/>
          </p:nvPr>
        </p:nvSpPr>
        <p:spPr>
          <a:xfrm>
            <a:off x="6548130" y="541332"/>
            <a:ext cx="5643870" cy="6749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3255"/>
              </a:buClr>
              <a:buSzPts val="4400"/>
              <a:buFont typeface="Arial"/>
              <a:buNone/>
              <a:defRPr sz="4400">
                <a:solidFill>
                  <a:srgbClr val="15325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body" idx="1"/>
          </p:nvPr>
        </p:nvSpPr>
        <p:spPr>
          <a:xfrm>
            <a:off x="6548130" y="1216242"/>
            <a:ext cx="5711932" cy="55052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000"/>
              <a:buNone/>
              <a:defRPr sz="20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extLst>
      <p:ext uri="{BB962C8B-B14F-4D97-AF65-F5344CB8AC3E}">
        <p14:creationId xmlns:p14="http://schemas.microsoft.com/office/powerpoint/2010/main" val="164681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7"/>
        <p:cNvGrpSpPr/>
        <p:nvPr/>
      </p:nvGrpSpPr>
      <p:grpSpPr>
        <a:xfrm>
          <a:off x="0" y="0"/>
          <a:ext cx="0" cy="0"/>
          <a:chOff x="0" y="0"/>
          <a:chExt cx="0" cy="0"/>
        </a:xfrm>
      </p:grpSpPr>
      <p:sp>
        <p:nvSpPr>
          <p:cNvPr id="48" name="Google Shape;48;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200"/>
              <a:buFont typeface="Arial"/>
              <a:buNone/>
              <a:defRPr sz="220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Font typeface="Poppins"/>
              <a:buChar char="•"/>
              <a:defRPr/>
            </a:lvl2pPr>
            <a:lvl3pPr marL="1371600" lvl="2" indent="-355600" algn="l">
              <a:lnSpc>
                <a:spcPct val="90000"/>
              </a:lnSpc>
              <a:spcBef>
                <a:spcPts val="500"/>
              </a:spcBef>
              <a:spcAft>
                <a:spcPts val="0"/>
              </a:spcAft>
              <a:buClr>
                <a:schemeClr val="dk1"/>
              </a:buClr>
              <a:buSzPts val="2000"/>
              <a:buFont typeface="Poppins"/>
              <a:buChar char="•"/>
              <a:defRPr/>
            </a:lvl3pPr>
            <a:lvl4pPr marL="1828800" lvl="3" indent="-342900" algn="l">
              <a:lnSpc>
                <a:spcPct val="90000"/>
              </a:lnSpc>
              <a:spcBef>
                <a:spcPts val="500"/>
              </a:spcBef>
              <a:spcAft>
                <a:spcPts val="0"/>
              </a:spcAft>
              <a:buClr>
                <a:schemeClr val="dk1"/>
              </a:buClr>
              <a:buSzPts val="1800"/>
              <a:buFont typeface="Poppins"/>
              <a:buChar char="•"/>
              <a:defRPr/>
            </a:lvl4pPr>
            <a:lvl5pPr marL="2286000" lvl="4" indent="-342900" algn="l">
              <a:lnSpc>
                <a:spcPct val="90000"/>
              </a:lnSpc>
              <a:spcBef>
                <a:spcPts val="500"/>
              </a:spcBef>
              <a:spcAft>
                <a:spcPts val="0"/>
              </a:spcAft>
              <a:buClr>
                <a:schemeClr val="dk1"/>
              </a:buClr>
              <a:buSzPts val="1800"/>
              <a:buFont typeface="Poppin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2"/>
          <p:cNvSpPr txBox="1">
            <a:spLocks noGrp="1"/>
          </p:cNvSpPr>
          <p:nvPr>
            <p:ph type="body" idx="2"/>
          </p:nvPr>
        </p:nvSpPr>
        <p:spPr>
          <a:xfrm>
            <a:off x="6096000" y="1825625"/>
            <a:ext cx="51816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200"/>
              <a:buFont typeface="Arial"/>
              <a:buNone/>
              <a:defRPr sz="220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Font typeface="Poppins"/>
              <a:buChar char="•"/>
              <a:defRPr/>
            </a:lvl2pPr>
            <a:lvl3pPr marL="1371600" lvl="2" indent="-355600" algn="l">
              <a:lnSpc>
                <a:spcPct val="90000"/>
              </a:lnSpc>
              <a:spcBef>
                <a:spcPts val="500"/>
              </a:spcBef>
              <a:spcAft>
                <a:spcPts val="0"/>
              </a:spcAft>
              <a:buClr>
                <a:schemeClr val="dk1"/>
              </a:buClr>
              <a:buSzPts val="2000"/>
              <a:buFont typeface="Poppins"/>
              <a:buChar char="•"/>
              <a:defRPr/>
            </a:lvl3pPr>
            <a:lvl4pPr marL="1828800" lvl="3" indent="-342900" algn="l">
              <a:lnSpc>
                <a:spcPct val="90000"/>
              </a:lnSpc>
              <a:spcBef>
                <a:spcPts val="500"/>
              </a:spcBef>
              <a:spcAft>
                <a:spcPts val="0"/>
              </a:spcAft>
              <a:buClr>
                <a:schemeClr val="dk1"/>
              </a:buClr>
              <a:buSzPts val="1800"/>
              <a:buFont typeface="Poppins"/>
              <a:buChar char="•"/>
              <a:defRPr/>
            </a:lvl4pPr>
            <a:lvl5pPr marL="2286000" lvl="4" indent="-342900" algn="l">
              <a:lnSpc>
                <a:spcPct val="90000"/>
              </a:lnSpc>
              <a:spcBef>
                <a:spcPts val="500"/>
              </a:spcBef>
              <a:spcAft>
                <a:spcPts val="0"/>
              </a:spcAft>
              <a:buClr>
                <a:schemeClr val="dk1"/>
              </a:buClr>
              <a:buSzPts val="1800"/>
              <a:buFont typeface="Poppin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8758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4"/>
        <p:cNvGrpSpPr/>
        <p:nvPr/>
      </p:nvGrpSpPr>
      <p:grpSpPr>
        <a:xfrm>
          <a:off x="0" y="0"/>
          <a:ext cx="0" cy="0"/>
          <a:chOff x="0" y="0"/>
          <a:chExt cx="0" cy="0"/>
        </a:xfrm>
      </p:grpSpPr>
      <p:sp>
        <p:nvSpPr>
          <p:cNvPr id="55" name="Google Shape;55;p6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98D97"/>
              </a:buClr>
              <a:buSzPts val="2400"/>
              <a:buNone/>
              <a:defRPr sz="2400">
                <a:solidFill>
                  <a:srgbClr val="898D97"/>
                </a:solidFill>
              </a:defRPr>
            </a:lvl1pPr>
            <a:lvl2pPr marL="914400" lvl="1" indent="-228600" algn="l">
              <a:lnSpc>
                <a:spcPct val="90000"/>
              </a:lnSpc>
              <a:spcBef>
                <a:spcPts val="500"/>
              </a:spcBef>
              <a:spcAft>
                <a:spcPts val="0"/>
              </a:spcAft>
              <a:buClr>
                <a:srgbClr val="898D97"/>
              </a:buClr>
              <a:buSzPts val="2000"/>
              <a:buNone/>
              <a:defRPr sz="2000">
                <a:solidFill>
                  <a:srgbClr val="898D97"/>
                </a:solidFill>
              </a:defRPr>
            </a:lvl2pPr>
            <a:lvl3pPr marL="1371600" lvl="2" indent="-228600" algn="l">
              <a:lnSpc>
                <a:spcPct val="90000"/>
              </a:lnSpc>
              <a:spcBef>
                <a:spcPts val="500"/>
              </a:spcBef>
              <a:spcAft>
                <a:spcPts val="0"/>
              </a:spcAft>
              <a:buClr>
                <a:srgbClr val="898D97"/>
              </a:buClr>
              <a:buSzPts val="1800"/>
              <a:buNone/>
              <a:defRPr sz="1800">
                <a:solidFill>
                  <a:srgbClr val="898D97"/>
                </a:solidFill>
              </a:defRPr>
            </a:lvl3pPr>
            <a:lvl4pPr marL="1828800" lvl="3" indent="-228600" algn="l">
              <a:lnSpc>
                <a:spcPct val="90000"/>
              </a:lnSpc>
              <a:spcBef>
                <a:spcPts val="500"/>
              </a:spcBef>
              <a:spcAft>
                <a:spcPts val="0"/>
              </a:spcAft>
              <a:buClr>
                <a:srgbClr val="898D97"/>
              </a:buClr>
              <a:buSzPts val="1600"/>
              <a:buNone/>
              <a:defRPr sz="1600">
                <a:solidFill>
                  <a:srgbClr val="898D97"/>
                </a:solidFill>
              </a:defRPr>
            </a:lvl4pPr>
            <a:lvl5pPr marL="2286000" lvl="4" indent="-228600" algn="l">
              <a:lnSpc>
                <a:spcPct val="90000"/>
              </a:lnSpc>
              <a:spcBef>
                <a:spcPts val="500"/>
              </a:spcBef>
              <a:spcAft>
                <a:spcPts val="0"/>
              </a:spcAft>
              <a:buClr>
                <a:srgbClr val="898D97"/>
              </a:buClr>
              <a:buSzPts val="1600"/>
              <a:buNone/>
              <a:defRPr sz="1600">
                <a:solidFill>
                  <a:srgbClr val="898D97"/>
                </a:solidFill>
              </a:defRPr>
            </a:lvl5pPr>
            <a:lvl6pPr marL="2743200" lvl="5" indent="-228600" algn="l">
              <a:lnSpc>
                <a:spcPct val="90000"/>
              </a:lnSpc>
              <a:spcBef>
                <a:spcPts val="500"/>
              </a:spcBef>
              <a:spcAft>
                <a:spcPts val="0"/>
              </a:spcAft>
              <a:buClr>
                <a:srgbClr val="898D97"/>
              </a:buClr>
              <a:buSzPts val="1600"/>
              <a:buNone/>
              <a:defRPr sz="1600">
                <a:solidFill>
                  <a:srgbClr val="898D97"/>
                </a:solidFill>
              </a:defRPr>
            </a:lvl6pPr>
            <a:lvl7pPr marL="3200400" lvl="6" indent="-228600" algn="l">
              <a:lnSpc>
                <a:spcPct val="90000"/>
              </a:lnSpc>
              <a:spcBef>
                <a:spcPts val="500"/>
              </a:spcBef>
              <a:spcAft>
                <a:spcPts val="0"/>
              </a:spcAft>
              <a:buClr>
                <a:srgbClr val="898D97"/>
              </a:buClr>
              <a:buSzPts val="1600"/>
              <a:buNone/>
              <a:defRPr sz="1600">
                <a:solidFill>
                  <a:srgbClr val="898D97"/>
                </a:solidFill>
              </a:defRPr>
            </a:lvl7pPr>
            <a:lvl8pPr marL="3657600" lvl="7" indent="-228600" algn="l">
              <a:lnSpc>
                <a:spcPct val="90000"/>
              </a:lnSpc>
              <a:spcBef>
                <a:spcPts val="500"/>
              </a:spcBef>
              <a:spcAft>
                <a:spcPts val="0"/>
              </a:spcAft>
              <a:buClr>
                <a:srgbClr val="898D97"/>
              </a:buClr>
              <a:buSzPts val="1600"/>
              <a:buNone/>
              <a:defRPr sz="1600">
                <a:solidFill>
                  <a:srgbClr val="898D97"/>
                </a:solidFill>
              </a:defRPr>
            </a:lvl8pPr>
            <a:lvl9pPr marL="4114800" lvl="8" indent="-228600" algn="l">
              <a:lnSpc>
                <a:spcPct val="90000"/>
              </a:lnSpc>
              <a:spcBef>
                <a:spcPts val="500"/>
              </a:spcBef>
              <a:spcAft>
                <a:spcPts val="0"/>
              </a:spcAft>
              <a:buClr>
                <a:srgbClr val="898D97"/>
              </a:buClr>
              <a:buSzPts val="1600"/>
              <a:buNone/>
              <a:defRPr sz="1600">
                <a:solidFill>
                  <a:srgbClr val="898D97"/>
                </a:solidFill>
              </a:defRPr>
            </a:lvl9pPr>
          </a:lstStyle>
          <a:p>
            <a:endParaRPr/>
          </a:p>
        </p:txBody>
      </p:sp>
      <p:sp>
        <p:nvSpPr>
          <p:cNvPr id="57" name="Google Shape;5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773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0"/>
        <p:cNvGrpSpPr/>
        <p:nvPr/>
      </p:nvGrpSpPr>
      <p:grpSpPr>
        <a:xfrm>
          <a:off x="0" y="0"/>
          <a:ext cx="0" cy="0"/>
          <a:chOff x="0" y="0"/>
          <a:chExt cx="0" cy="0"/>
        </a:xfrm>
      </p:grpSpPr>
      <p:sp>
        <p:nvSpPr>
          <p:cNvPr id="61" name="Google Shape;61;p6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6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6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8603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9"/>
        <p:cNvGrpSpPr/>
        <p:nvPr/>
      </p:nvGrpSpPr>
      <p:grpSpPr>
        <a:xfrm>
          <a:off x="0" y="0"/>
          <a:ext cx="0" cy="0"/>
          <a:chOff x="0" y="0"/>
          <a:chExt cx="0" cy="0"/>
        </a:xfrm>
      </p:grpSpPr>
      <p:sp>
        <p:nvSpPr>
          <p:cNvPr id="70" name="Google Shape;70;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1896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3"/>
        <p:cNvGrpSpPr/>
        <p:nvPr/>
      </p:nvGrpSpPr>
      <p:grpSpPr>
        <a:xfrm>
          <a:off x="0" y="0"/>
          <a:ext cx="0" cy="0"/>
          <a:chOff x="0" y="0"/>
          <a:chExt cx="0" cy="0"/>
        </a:xfrm>
      </p:grpSpPr>
      <p:sp>
        <p:nvSpPr>
          <p:cNvPr id="74" name="Google Shape;74;p66"/>
          <p:cNvSpPr txBox="1">
            <a:spLocks noGrp="1"/>
          </p:cNvSpPr>
          <p:nvPr>
            <p:ph type="title"/>
          </p:nvPr>
        </p:nvSpPr>
        <p:spPr>
          <a:xfrm>
            <a:off x="838200" y="320675"/>
            <a:ext cx="1019600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7068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57"/>
          <p:cNvSpPr txBox="1">
            <a:spLocks noGrp="1"/>
          </p:cNvSpPr>
          <p:nvPr>
            <p:ph type="title"/>
          </p:nvPr>
        </p:nvSpPr>
        <p:spPr>
          <a:xfrm>
            <a:off x="838200" y="320675"/>
            <a:ext cx="1019600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Poppins"/>
                <a:ea typeface="Poppins"/>
                <a:cs typeface="Poppins"/>
                <a:sym typeface="Poppi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sp>
        <p:nvSpPr>
          <p:cNvPr id="8" name="Google Shape;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D97"/>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9pPr>
          </a:lstStyle>
          <a:p>
            <a:endParaRPr/>
          </a:p>
        </p:txBody>
      </p:sp>
      <p:sp>
        <p:nvSpPr>
          <p:cNvPr id="9" name="Google Shape;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98D97"/>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9pPr>
          </a:lstStyle>
          <a:p>
            <a:endParaRPr/>
          </a:p>
        </p:txBody>
      </p:sp>
      <p:sp>
        <p:nvSpPr>
          <p:cNvPr id="10" name="Google Shape;1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
        <p:nvSpPr>
          <p:cNvPr id="11" name="Google Shape;11;p57"/>
          <p:cNvSpPr/>
          <p:nvPr/>
        </p:nvSpPr>
        <p:spPr>
          <a:xfrm>
            <a:off x="11383392" y="0"/>
            <a:ext cx="1893903" cy="6858000"/>
          </a:xfrm>
          <a:prstGeom prst="rect">
            <a:avLst/>
          </a:prstGeom>
          <a:solidFill>
            <a:srgbClr val="FFD2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2" name="Google Shape;12;p57"/>
          <p:cNvSpPr/>
          <p:nvPr/>
        </p:nvSpPr>
        <p:spPr>
          <a:xfrm>
            <a:off x="11581660" y="0"/>
            <a:ext cx="1695636" cy="6858000"/>
          </a:xfrm>
          <a:prstGeom prst="rect">
            <a:avLst/>
          </a:prstGeom>
          <a:solidFill>
            <a:srgbClr val="1532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pic>
        <p:nvPicPr>
          <p:cNvPr id="13" name="Google Shape;13;p57"/>
          <p:cNvPicPr preferRelativeResize="0"/>
          <p:nvPr/>
        </p:nvPicPr>
        <p:blipFill rotWithShape="1">
          <a:blip r:embed="rId11">
            <a:alphaModFix/>
          </a:blip>
          <a:srcRect/>
          <a:stretch/>
        </p:blipFill>
        <p:spPr>
          <a:xfrm>
            <a:off x="-93319" y="-528475"/>
            <a:ext cx="1164660" cy="1984879"/>
          </a:xfrm>
          <a:prstGeom prst="rect">
            <a:avLst/>
          </a:prstGeom>
          <a:noFill/>
          <a:ln>
            <a:noFill/>
          </a:ln>
        </p:spPr>
      </p:pic>
    </p:spTree>
    <p:extLst>
      <p:ext uri="{BB962C8B-B14F-4D97-AF65-F5344CB8AC3E}">
        <p14:creationId xmlns:p14="http://schemas.microsoft.com/office/powerpoint/2010/main" val="405536281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body" idx="2"/>
          </p:nvPr>
        </p:nvSpPr>
        <p:spPr>
          <a:xfrm>
            <a:off x="2752724" y="4651375"/>
            <a:ext cx="9439275" cy="1655763"/>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1000"/>
              </a:spcBef>
              <a:spcAft>
                <a:spcPts val="0"/>
              </a:spcAft>
              <a:buClr>
                <a:srgbClr val="153255"/>
              </a:buClr>
              <a:buSzPts val="4800"/>
              <a:buNone/>
            </a:pPr>
            <a:r>
              <a:rPr lang="en-US" sz="4400" dirty="0"/>
              <a:t>		UMPIRES’ BRIEFING</a:t>
            </a:r>
          </a:p>
          <a:p>
            <a:pPr marL="228600" lvl="0" indent="-228600" algn="l" rtl="0">
              <a:lnSpc>
                <a:spcPct val="90000"/>
              </a:lnSpc>
              <a:spcBef>
                <a:spcPts val="1000"/>
              </a:spcBef>
              <a:spcAft>
                <a:spcPts val="0"/>
              </a:spcAft>
              <a:buClr>
                <a:srgbClr val="153255"/>
              </a:buClr>
              <a:buSzPts val="4800"/>
              <a:buNone/>
            </a:pPr>
            <a:r>
              <a:rPr lang="en-US" sz="4400" dirty="0"/>
              <a:t>				Date</a:t>
            </a:r>
            <a:endParaRPr sz="4400" dirty="0"/>
          </a:p>
        </p:txBody>
      </p:sp>
      <p:sp>
        <p:nvSpPr>
          <p:cNvPr id="2" name="Rectangle 1"/>
          <p:cNvSpPr/>
          <p:nvPr/>
        </p:nvSpPr>
        <p:spPr>
          <a:xfrm>
            <a:off x="3696510" y="921747"/>
            <a:ext cx="4766554" cy="839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Tournament logo</a:t>
            </a:r>
          </a:p>
        </p:txBody>
      </p:sp>
      <p:sp>
        <p:nvSpPr>
          <p:cNvPr id="3" name="Rectangle 2"/>
          <p:cNvSpPr/>
          <p:nvPr/>
        </p:nvSpPr>
        <p:spPr>
          <a:xfrm>
            <a:off x="2772382" y="2665379"/>
            <a:ext cx="6614809" cy="622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TOURNAMENT 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925406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US" dirty="0">
                <a:latin typeface="+mj-lt"/>
                <a:ea typeface="Verdana" panose="020B0604030504040204" pitchFamily="34" charset="0"/>
                <a:cs typeface="Verdana"/>
                <a:sym typeface="Verdana"/>
              </a:rPr>
              <a:t>Regulations Update</a:t>
            </a:r>
            <a:br>
              <a:rPr lang="en-US" dirty="0">
                <a:latin typeface="+mj-lt"/>
                <a:ea typeface="Verdana" panose="020B0604030504040204" pitchFamily="34" charset="0"/>
                <a:cs typeface="Verdana"/>
                <a:sym typeface="Verdana"/>
              </a:rPr>
            </a:br>
            <a:r>
              <a:rPr lang="en-US" dirty="0">
                <a:latin typeface="+mj-lt"/>
                <a:ea typeface="Verdana" panose="020B0604030504040204" pitchFamily="34" charset="0"/>
                <a:cs typeface="Verdana"/>
                <a:sym typeface="Verdana"/>
              </a:rPr>
              <a:t>Service – clause 9.1.1</a:t>
            </a:r>
            <a:endParaRPr dirty="0">
              <a:latin typeface="+mj-lt"/>
              <a:ea typeface="Verdana" panose="020B0604030504040204" pitchFamily="34" charset="0"/>
              <a:cs typeface="Verdana"/>
              <a:sym typeface="Verdana"/>
            </a:endParaRPr>
          </a:p>
        </p:txBody>
      </p:sp>
      <p:sp>
        <p:nvSpPr>
          <p:cNvPr id="2" name="Text Placeholder 1"/>
          <p:cNvSpPr>
            <a:spLocks noGrp="1"/>
          </p:cNvSpPr>
          <p:nvPr>
            <p:ph type="body" idx="1"/>
          </p:nvPr>
        </p:nvSpPr>
        <p:spPr>
          <a:xfrm>
            <a:off x="515864" y="1918930"/>
            <a:ext cx="10354300" cy="5218987"/>
          </a:xfrm>
        </p:spPr>
        <p:txBody>
          <a:bodyPr>
            <a:noAutofit/>
          </a:bodyPr>
          <a:lstStyle/>
          <a:p>
            <a:pPr marL="285750" indent="-285750" defTabSz="914377">
              <a:lnSpc>
                <a:spcPct val="100000"/>
              </a:lnSpc>
              <a:spcBef>
                <a:spcPct val="20000"/>
              </a:spcBef>
              <a:spcAft>
                <a:spcPts val="1200"/>
              </a:spcAft>
              <a:buClrTx/>
              <a:buSzPct val="80000"/>
            </a:pPr>
            <a:r>
              <a:rPr lang="fr-FR" sz="2400" kern="1200" dirty="0">
                <a:solidFill>
                  <a:srgbClr val="000000"/>
                </a:solidFill>
                <a:latin typeface="+mn-lt"/>
                <a:ea typeface="Verdana" panose="020B0604030504040204" pitchFamily="34" charset="0"/>
                <a:cs typeface="Arial" charset="0"/>
              </a:rPr>
              <a:t>The </a:t>
            </a:r>
            <a:r>
              <a:rPr lang="fr-FR" sz="2400" kern="1200" dirty="0" err="1">
                <a:solidFill>
                  <a:srgbClr val="000000"/>
                </a:solidFill>
                <a:latin typeface="+mn-lt"/>
                <a:ea typeface="Verdana" panose="020B0604030504040204" pitchFamily="34" charset="0"/>
                <a:cs typeface="Arial" charset="0"/>
              </a:rPr>
              <a:t>Laws</a:t>
            </a:r>
            <a:r>
              <a:rPr lang="fr-FR" sz="2400" kern="1200" dirty="0">
                <a:solidFill>
                  <a:srgbClr val="000000"/>
                </a:solidFill>
                <a:latin typeface="+mn-lt"/>
                <a:ea typeface="Verdana" panose="020B0604030504040204" pitchFamily="34" charset="0"/>
                <a:cs typeface="Arial" charset="0"/>
              </a:rPr>
              <a:t> of Badminton, Clause 9.1.1, state </a:t>
            </a:r>
            <a:r>
              <a:rPr lang="fr-FR" sz="2400" kern="1200" dirty="0" err="1">
                <a:solidFill>
                  <a:srgbClr val="000000"/>
                </a:solidFill>
                <a:latin typeface="+mn-lt"/>
                <a:ea typeface="Verdana" panose="020B0604030504040204" pitchFamily="34" charset="0"/>
                <a:cs typeface="Arial" charset="0"/>
              </a:rPr>
              <a:t>that</a:t>
            </a:r>
            <a:r>
              <a:rPr lang="fr-FR" sz="2400" kern="1200" dirty="0">
                <a:solidFill>
                  <a:srgbClr val="000000"/>
                </a:solidFill>
                <a:latin typeface="+mn-lt"/>
                <a:ea typeface="Verdana" panose="020B0604030504040204" pitchFamily="34" charset="0"/>
                <a:cs typeface="Arial" charset="0"/>
              </a:rPr>
              <a:t> </a:t>
            </a:r>
            <a:r>
              <a:rPr lang="fr-FR" sz="2400" kern="1200" dirty="0" err="1">
                <a:solidFill>
                  <a:srgbClr val="000000"/>
                </a:solidFill>
                <a:latin typeface="+mn-lt"/>
                <a:ea typeface="Verdana" panose="020B0604030504040204" pitchFamily="34" charset="0"/>
                <a:cs typeface="Arial" charset="0"/>
              </a:rPr>
              <a:t>neither</a:t>
            </a:r>
            <a:r>
              <a:rPr lang="fr-FR" sz="2400" kern="1200" dirty="0">
                <a:solidFill>
                  <a:srgbClr val="000000"/>
                </a:solidFill>
                <a:latin typeface="+mn-lt"/>
                <a:ea typeface="Verdana" panose="020B0604030504040204" pitchFamily="34" charset="0"/>
                <a:cs typeface="Arial" charset="0"/>
              </a:rPr>
              <a:t> </a:t>
            </a:r>
            <a:r>
              <a:rPr lang="fr-FR" sz="2400" kern="1200" dirty="0" err="1">
                <a:solidFill>
                  <a:srgbClr val="000000"/>
                </a:solidFill>
                <a:latin typeface="+mn-lt"/>
                <a:ea typeface="Verdana" panose="020B0604030504040204" pitchFamily="34" charset="0"/>
                <a:cs typeface="Arial" charset="0"/>
              </a:rPr>
              <a:t>side</a:t>
            </a:r>
            <a:r>
              <a:rPr lang="fr-FR" sz="2400" kern="1200" dirty="0">
                <a:solidFill>
                  <a:srgbClr val="000000"/>
                </a:solidFill>
                <a:latin typeface="+mn-lt"/>
                <a:ea typeface="Verdana" panose="020B0604030504040204" pitchFamily="34" charset="0"/>
                <a:cs typeface="Arial" charset="0"/>
              </a:rPr>
              <a:t> </a:t>
            </a:r>
            <a:r>
              <a:rPr lang="fr-FR" sz="2400" kern="1200" dirty="0" err="1">
                <a:solidFill>
                  <a:srgbClr val="000000"/>
                </a:solidFill>
                <a:latin typeface="+mn-lt"/>
                <a:ea typeface="Verdana" panose="020B0604030504040204" pitchFamily="34" charset="0"/>
                <a:cs typeface="Arial" charset="0"/>
              </a:rPr>
              <a:t>shall</a:t>
            </a:r>
            <a:r>
              <a:rPr lang="fr-FR" sz="2400" kern="1200" dirty="0">
                <a:solidFill>
                  <a:srgbClr val="000000"/>
                </a:solidFill>
                <a:latin typeface="+mn-lt"/>
                <a:ea typeface="Verdana" panose="020B0604030504040204" pitchFamily="34" charset="0"/>
                <a:cs typeface="Arial" charset="0"/>
              </a:rPr>
              <a:t> cause </a:t>
            </a:r>
            <a:r>
              <a:rPr lang="fr-FR" sz="2400" kern="1200" dirty="0" err="1">
                <a:solidFill>
                  <a:srgbClr val="000000"/>
                </a:solidFill>
                <a:latin typeface="+mn-lt"/>
                <a:ea typeface="Verdana" panose="020B0604030504040204" pitchFamily="34" charset="0"/>
                <a:cs typeface="Arial" charset="0"/>
              </a:rPr>
              <a:t>undue</a:t>
            </a:r>
            <a:r>
              <a:rPr lang="fr-FR" sz="2400" kern="1200" dirty="0">
                <a:solidFill>
                  <a:srgbClr val="000000"/>
                </a:solidFill>
                <a:latin typeface="+mn-lt"/>
                <a:ea typeface="Verdana" panose="020B0604030504040204" pitchFamily="34" charset="0"/>
                <a:cs typeface="Arial" charset="0"/>
              </a:rPr>
              <a:t> </a:t>
            </a:r>
            <a:r>
              <a:rPr lang="fr-FR" sz="2400" kern="1200" dirty="0" err="1">
                <a:solidFill>
                  <a:srgbClr val="000000"/>
                </a:solidFill>
                <a:latin typeface="+mn-lt"/>
                <a:ea typeface="Verdana" panose="020B0604030504040204" pitchFamily="34" charset="0"/>
                <a:cs typeface="Arial" charset="0"/>
              </a:rPr>
              <a:t>delay</a:t>
            </a:r>
            <a:r>
              <a:rPr lang="fr-FR" sz="2400" kern="1200" dirty="0">
                <a:solidFill>
                  <a:srgbClr val="000000"/>
                </a:solidFill>
                <a:latin typeface="+mn-lt"/>
                <a:ea typeface="Verdana" panose="020B0604030504040204" pitchFamily="34" charset="0"/>
                <a:cs typeface="Arial" charset="0"/>
              </a:rPr>
              <a:t> to the </a:t>
            </a:r>
            <a:r>
              <a:rPr lang="fr-FR" sz="2400" kern="1200" dirty="0" err="1">
                <a:solidFill>
                  <a:srgbClr val="000000"/>
                </a:solidFill>
                <a:latin typeface="+mn-lt"/>
                <a:ea typeface="Verdana" panose="020B0604030504040204" pitchFamily="34" charset="0"/>
                <a:cs typeface="Arial" charset="0"/>
              </a:rPr>
              <a:t>delivery</a:t>
            </a:r>
            <a:r>
              <a:rPr lang="fr-FR" sz="2400" kern="1200" dirty="0">
                <a:solidFill>
                  <a:srgbClr val="000000"/>
                </a:solidFill>
                <a:latin typeface="+mn-lt"/>
                <a:ea typeface="Verdana" panose="020B0604030504040204" pitchFamily="34" charset="0"/>
                <a:cs typeface="Arial" charset="0"/>
              </a:rPr>
              <a:t> of the service once the server and </a:t>
            </a:r>
            <a:r>
              <a:rPr lang="fr-FR" sz="2400" kern="1200" dirty="0" err="1">
                <a:solidFill>
                  <a:srgbClr val="000000"/>
                </a:solidFill>
                <a:latin typeface="+mn-lt"/>
                <a:ea typeface="Verdana" panose="020B0604030504040204" pitchFamily="34" charset="0"/>
                <a:cs typeface="Arial" charset="0"/>
              </a:rPr>
              <a:t>receiver</a:t>
            </a:r>
            <a:r>
              <a:rPr lang="fr-FR" sz="2400" kern="1200" dirty="0">
                <a:solidFill>
                  <a:srgbClr val="000000"/>
                </a:solidFill>
                <a:latin typeface="+mn-lt"/>
                <a:ea typeface="Verdana" panose="020B0604030504040204" pitchFamily="34" charset="0"/>
                <a:cs typeface="Arial" charset="0"/>
              </a:rPr>
              <a:t> are </a:t>
            </a:r>
            <a:r>
              <a:rPr lang="fr-FR" sz="2400" kern="1200" dirty="0" err="1">
                <a:solidFill>
                  <a:srgbClr val="000000"/>
                </a:solidFill>
                <a:latin typeface="+mn-lt"/>
                <a:ea typeface="Verdana" panose="020B0604030504040204" pitchFamily="34" charset="0"/>
                <a:cs typeface="Arial" charset="0"/>
              </a:rPr>
              <a:t>ready</a:t>
            </a:r>
            <a:r>
              <a:rPr lang="fr-FR" sz="2400" kern="1200" dirty="0">
                <a:solidFill>
                  <a:srgbClr val="000000"/>
                </a:solidFill>
                <a:latin typeface="+mn-lt"/>
                <a:ea typeface="Verdana" panose="020B0604030504040204" pitchFamily="34" charset="0"/>
                <a:cs typeface="Arial" charset="0"/>
              </a:rPr>
              <a:t> for the service.</a:t>
            </a:r>
          </a:p>
          <a:p>
            <a:pPr marL="285750" indent="-285750" defTabSz="914377">
              <a:lnSpc>
                <a:spcPct val="100000"/>
              </a:lnSpc>
              <a:spcBef>
                <a:spcPct val="20000"/>
              </a:spcBef>
              <a:spcAft>
                <a:spcPts val="1200"/>
              </a:spcAft>
              <a:buClrTx/>
              <a:buSzPct val="80000"/>
            </a:pPr>
            <a:r>
              <a:rPr lang="fr-FR" sz="2400" kern="1200" dirty="0">
                <a:solidFill>
                  <a:srgbClr val="000000"/>
                </a:solidFill>
                <a:latin typeface="+mn-lt"/>
                <a:ea typeface="Verdana" panose="020B0604030504040204" pitchFamily="34" charset="0"/>
                <a:cs typeface="Arial" charset="0"/>
              </a:rPr>
              <a:t>This </a:t>
            </a:r>
            <a:r>
              <a:rPr lang="fr-FR" sz="2400" kern="1200" dirty="0" err="1">
                <a:solidFill>
                  <a:srgbClr val="000000"/>
                </a:solidFill>
                <a:latin typeface="+mn-lt"/>
                <a:ea typeface="Verdana" panose="020B0604030504040204" pitchFamily="34" charset="0"/>
                <a:cs typeface="Arial" charset="0"/>
              </a:rPr>
              <a:t>means</a:t>
            </a:r>
            <a:r>
              <a:rPr lang="fr-FR" sz="2400" kern="1200" dirty="0">
                <a:solidFill>
                  <a:srgbClr val="000000"/>
                </a:solidFill>
                <a:latin typeface="+mn-lt"/>
                <a:ea typeface="Verdana" panose="020B0604030504040204" pitchFamily="34" charset="0"/>
                <a:cs typeface="Arial" charset="0"/>
              </a:rPr>
              <a:t> </a:t>
            </a:r>
            <a:r>
              <a:rPr lang="fr-FR" sz="2400" kern="1200" dirty="0" err="1">
                <a:solidFill>
                  <a:srgbClr val="000000"/>
                </a:solidFill>
                <a:latin typeface="+mn-lt"/>
                <a:ea typeface="Verdana" panose="020B0604030504040204" pitchFamily="34" charset="0"/>
                <a:cs typeface="Arial" charset="0"/>
              </a:rPr>
              <a:t>that</a:t>
            </a:r>
            <a:r>
              <a:rPr lang="fr-FR" sz="2400" kern="1200" dirty="0">
                <a:solidFill>
                  <a:srgbClr val="000000"/>
                </a:solidFill>
                <a:latin typeface="+mn-lt"/>
                <a:ea typeface="Verdana" panose="020B0604030504040204" pitchFamily="34" charset="0"/>
                <a:cs typeface="Arial" charset="0"/>
              </a:rPr>
              <a:t> </a:t>
            </a:r>
            <a:r>
              <a:rPr lang="fr-FR" sz="2400" b="1" kern="1200" dirty="0">
                <a:solidFill>
                  <a:srgbClr val="000000"/>
                </a:solidFill>
                <a:latin typeface="+mn-lt"/>
                <a:ea typeface="Verdana" panose="020B0604030504040204" pitchFamily="34" charset="0"/>
                <a:cs typeface="Arial" charset="0"/>
              </a:rPr>
              <a:t>once </a:t>
            </a:r>
            <a:r>
              <a:rPr lang="fr-FR" sz="2400" b="1" kern="1200" dirty="0" err="1">
                <a:solidFill>
                  <a:srgbClr val="000000"/>
                </a:solidFill>
                <a:latin typeface="+mn-lt"/>
                <a:ea typeface="Verdana" panose="020B0604030504040204" pitchFamily="34" charset="0"/>
                <a:cs typeface="Arial" charset="0"/>
              </a:rPr>
              <a:t>players</a:t>
            </a:r>
            <a:r>
              <a:rPr lang="fr-FR" sz="2400" b="1" kern="1200" dirty="0">
                <a:solidFill>
                  <a:srgbClr val="000000"/>
                </a:solidFill>
                <a:latin typeface="+mn-lt"/>
                <a:ea typeface="Verdana" panose="020B0604030504040204" pitchFamily="34" charset="0"/>
                <a:cs typeface="Arial" charset="0"/>
              </a:rPr>
              <a:t> are in a position to serve and </a:t>
            </a:r>
            <a:r>
              <a:rPr lang="fr-FR" sz="2400" b="1" kern="1200" dirty="0" err="1">
                <a:solidFill>
                  <a:srgbClr val="000000"/>
                </a:solidFill>
                <a:latin typeface="+mn-lt"/>
                <a:ea typeface="Verdana" panose="020B0604030504040204" pitchFamily="34" charset="0"/>
                <a:cs typeface="Arial" charset="0"/>
              </a:rPr>
              <a:t>receive</a:t>
            </a:r>
            <a:r>
              <a:rPr lang="fr-FR" sz="2400" b="1" kern="1200" dirty="0">
                <a:solidFill>
                  <a:srgbClr val="000000"/>
                </a:solidFill>
                <a:latin typeface="+mn-lt"/>
                <a:ea typeface="Verdana" panose="020B0604030504040204" pitchFamily="34" charset="0"/>
                <a:cs typeface="Arial" charset="0"/>
              </a:rPr>
              <a:t>, </a:t>
            </a:r>
            <a:r>
              <a:rPr lang="fr-FR" sz="2400" b="1" kern="1200" dirty="0" err="1">
                <a:solidFill>
                  <a:srgbClr val="000000"/>
                </a:solidFill>
                <a:latin typeface="+mn-lt"/>
                <a:ea typeface="Verdana" panose="020B0604030504040204" pitchFamily="34" charset="0"/>
                <a:cs typeface="Arial" charset="0"/>
              </a:rPr>
              <a:t>any</a:t>
            </a:r>
            <a:r>
              <a:rPr lang="fr-FR" sz="2400" b="1" kern="1200" dirty="0">
                <a:solidFill>
                  <a:srgbClr val="000000"/>
                </a:solidFill>
                <a:latin typeface="+mn-lt"/>
                <a:ea typeface="Verdana" panose="020B0604030504040204" pitchFamily="34" charset="0"/>
                <a:cs typeface="Arial" charset="0"/>
              </a:rPr>
              <a:t> excessive </a:t>
            </a:r>
            <a:r>
              <a:rPr lang="fr-FR" sz="2400" b="1" kern="1200" dirty="0" err="1">
                <a:solidFill>
                  <a:srgbClr val="000000"/>
                </a:solidFill>
                <a:latin typeface="+mn-lt"/>
                <a:ea typeface="Verdana" panose="020B0604030504040204" pitchFamily="34" charset="0"/>
                <a:cs typeface="Arial" charset="0"/>
              </a:rPr>
              <a:t>delay</a:t>
            </a:r>
            <a:r>
              <a:rPr lang="fr-FR" sz="2400" b="1" kern="1200" dirty="0">
                <a:solidFill>
                  <a:srgbClr val="000000"/>
                </a:solidFill>
                <a:latin typeface="+mn-lt"/>
                <a:ea typeface="Verdana" panose="020B0604030504040204" pitchFamily="34" charset="0"/>
                <a:cs typeface="Arial" charset="0"/>
              </a:rPr>
              <a:t> </a:t>
            </a:r>
            <a:r>
              <a:rPr lang="fr-FR" sz="2400" b="1" kern="1200" dirty="0" err="1">
                <a:solidFill>
                  <a:srgbClr val="000000"/>
                </a:solidFill>
                <a:latin typeface="+mn-lt"/>
                <a:ea typeface="Verdana" panose="020B0604030504040204" pitchFamily="34" charset="0"/>
                <a:cs typeface="Arial" charset="0"/>
              </a:rPr>
              <a:t>is</a:t>
            </a:r>
            <a:r>
              <a:rPr lang="fr-FR" sz="2400" b="1" kern="1200" dirty="0">
                <a:solidFill>
                  <a:srgbClr val="000000"/>
                </a:solidFill>
                <a:latin typeface="+mn-lt"/>
                <a:ea typeface="Verdana" panose="020B0604030504040204" pitchFamily="34" charset="0"/>
                <a:cs typeface="Arial" charset="0"/>
              </a:rPr>
              <a:t> </a:t>
            </a:r>
            <a:r>
              <a:rPr lang="fr-FR" sz="2400" b="1" kern="1200" dirty="0" err="1">
                <a:solidFill>
                  <a:srgbClr val="000000"/>
                </a:solidFill>
                <a:latin typeface="+mn-lt"/>
                <a:ea typeface="Verdana" panose="020B0604030504040204" pitchFamily="34" charset="0"/>
                <a:cs typeface="Arial" charset="0"/>
              </a:rPr>
              <a:t>undue</a:t>
            </a:r>
            <a:r>
              <a:rPr lang="fr-FR" sz="2400" b="1" kern="1200" dirty="0">
                <a:solidFill>
                  <a:srgbClr val="000000"/>
                </a:solidFill>
                <a:latin typeface="+mn-lt"/>
                <a:ea typeface="Verdana" panose="020B0604030504040204" pitchFamily="34" charset="0"/>
                <a:cs typeface="Arial" charset="0"/>
              </a:rPr>
              <a:t> </a:t>
            </a:r>
            <a:r>
              <a:rPr lang="fr-FR" sz="2400" b="1" kern="1200" dirty="0" err="1">
                <a:solidFill>
                  <a:srgbClr val="000000"/>
                </a:solidFill>
                <a:latin typeface="+mn-lt"/>
                <a:ea typeface="Verdana" panose="020B0604030504040204" pitchFamily="34" charset="0"/>
                <a:cs typeface="Arial" charset="0"/>
              </a:rPr>
              <a:t>delay</a:t>
            </a:r>
            <a:r>
              <a:rPr lang="fr-FR" sz="2400" kern="1200" dirty="0">
                <a:solidFill>
                  <a:srgbClr val="000000"/>
                </a:solidFill>
                <a:latin typeface="+mn-lt"/>
                <a:ea typeface="Verdana" panose="020B0604030504040204" pitchFamily="34" charset="0"/>
                <a:cs typeface="Arial" charset="0"/>
              </a:rPr>
              <a:t>, </a:t>
            </a:r>
            <a:r>
              <a:rPr lang="fr-FR" sz="2400" kern="1200" dirty="0" err="1">
                <a:solidFill>
                  <a:srgbClr val="000000"/>
                </a:solidFill>
                <a:latin typeface="+mn-lt"/>
                <a:ea typeface="Verdana" panose="020B0604030504040204" pitchFamily="34" charset="0"/>
                <a:cs typeface="Arial" charset="0"/>
              </a:rPr>
              <a:t>whether</a:t>
            </a:r>
            <a:r>
              <a:rPr lang="fr-FR" sz="2400" kern="1200" dirty="0">
                <a:solidFill>
                  <a:srgbClr val="000000"/>
                </a:solidFill>
                <a:latin typeface="+mn-lt"/>
                <a:ea typeface="Verdana" panose="020B0604030504040204" pitchFamily="34" charset="0"/>
                <a:cs typeface="Arial" charset="0"/>
              </a:rPr>
              <a:t> </a:t>
            </a:r>
            <a:r>
              <a:rPr lang="fr-FR" sz="2400" kern="1200" dirty="0" err="1">
                <a:solidFill>
                  <a:srgbClr val="000000"/>
                </a:solidFill>
                <a:latin typeface="+mn-lt"/>
                <a:ea typeface="Verdana" panose="020B0604030504040204" pitchFamily="34" charset="0"/>
                <a:cs typeface="Arial" charset="0"/>
              </a:rPr>
              <a:t>it</a:t>
            </a:r>
            <a:r>
              <a:rPr lang="fr-FR" sz="2400" kern="1200" dirty="0">
                <a:solidFill>
                  <a:srgbClr val="000000"/>
                </a:solidFill>
                <a:latin typeface="+mn-lt"/>
                <a:ea typeface="Verdana" panose="020B0604030504040204" pitchFamily="34" charset="0"/>
                <a:cs typeface="Arial" charset="0"/>
              </a:rPr>
              <a:t> </a:t>
            </a:r>
            <a:r>
              <a:rPr lang="fr-FR" sz="2400" kern="1200" dirty="0" err="1">
                <a:solidFill>
                  <a:srgbClr val="000000"/>
                </a:solidFill>
                <a:latin typeface="+mn-lt"/>
                <a:ea typeface="Verdana" panose="020B0604030504040204" pitchFamily="34" charset="0"/>
                <a:cs typeface="Arial" charset="0"/>
              </a:rPr>
              <a:t>is</a:t>
            </a:r>
            <a:r>
              <a:rPr lang="fr-FR" sz="2400" kern="1200" dirty="0">
                <a:solidFill>
                  <a:srgbClr val="000000"/>
                </a:solidFill>
                <a:latin typeface="+mn-lt"/>
                <a:ea typeface="Verdana" panose="020B0604030504040204" pitchFamily="34" charset="0"/>
                <a:cs typeface="Arial" charset="0"/>
              </a:rPr>
              <a:t> a </a:t>
            </a:r>
            <a:r>
              <a:rPr lang="fr-FR" sz="2400" kern="1200" dirty="0" err="1">
                <a:solidFill>
                  <a:srgbClr val="000000"/>
                </a:solidFill>
                <a:latin typeface="+mn-lt"/>
                <a:ea typeface="Verdana" panose="020B0604030504040204" pitchFamily="34" charset="0"/>
                <a:cs typeface="Arial" charset="0"/>
              </a:rPr>
              <a:t>player</a:t>
            </a:r>
            <a:r>
              <a:rPr lang="fr-FR" sz="2400" kern="1200" dirty="0">
                <a:solidFill>
                  <a:srgbClr val="000000"/>
                </a:solidFill>
                <a:latin typeface="+mn-lt"/>
                <a:ea typeface="Verdana" panose="020B0604030504040204" pitchFamily="34" charset="0"/>
                <a:cs typeface="Arial" charset="0"/>
              </a:rPr>
              <a:t> holding </a:t>
            </a:r>
            <a:r>
              <a:rPr lang="fr-FR" sz="2400" kern="1200" dirty="0" err="1">
                <a:solidFill>
                  <a:srgbClr val="000000"/>
                </a:solidFill>
                <a:latin typeface="+mn-lt"/>
                <a:ea typeface="Verdana" panose="020B0604030504040204" pitchFamily="34" charset="0"/>
                <a:cs typeface="Arial" charset="0"/>
              </a:rPr>
              <a:t>their</a:t>
            </a:r>
            <a:r>
              <a:rPr lang="fr-FR" sz="2400" kern="1200" dirty="0">
                <a:solidFill>
                  <a:srgbClr val="000000"/>
                </a:solidFill>
                <a:latin typeface="+mn-lt"/>
                <a:ea typeface="Verdana" panose="020B0604030504040204" pitchFamily="34" charset="0"/>
                <a:cs typeface="Arial" charset="0"/>
              </a:rPr>
              <a:t> hand up </a:t>
            </a:r>
            <a:r>
              <a:rPr lang="fr-FR" sz="2400" kern="1200" dirty="0" err="1">
                <a:solidFill>
                  <a:srgbClr val="000000"/>
                </a:solidFill>
                <a:latin typeface="+mn-lt"/>
                <a:ea typeface="Verdana" panose="020B0604030504040204" pitchFamily="34" charset="0"/>
                <a:cs typeface="Arial" charset="0"/>
              </a:rPr>
              <a:t>indicating</a:t>
            </a:r>
            <a:r>
              <a:rPr lang="fr-FR" sz="2400" kern="1200" dirty="0">
                <a:solidFill>
                  <a:srgbClr val="000000"/>
                </a:solidFill>
                <a:latin typeface="+mn-lt"/>
                <a:ea typeface="Verdana" panose="020B0604030504040204" pitchFamily="34" charset="0"/>
                <a:cs typeface="Arial" charset="0"/>
              </a:rPr>
              <a:t> </a:t>
            </a:r>
            <a:r>
              <a:rPr lang="fr-FR" sz="2400" kern="1200" dirty="0" err="1">
                <a:solidFill>
                  <a:srgbClr val="000000"/>
                </a:solidFill>
                <a:latin typeface="+mn-lt"/>
                <a:ea typeface="Verdana" panose="020B0604030504040204" pitchFamily="34" charset="0"/>
                <a:cs typeface="Arial" charset="0"/>
              </a:rPr>
              <a:t>they</a:t>
            </a:r>
            <a:r>
              <a:rPr lang="fr-FR" sz="2400" kern="1200" dirty="0">
                <a:solidFill>
                  <a:srgbClr val="000000"/>
                </a:solidFill>
                <a:latin typeface="+mn-lt"/>
                <a:ea typeface="Verdana" panose="020B0604030504040204" pitchFamily="34" charset="0"/>
                <a:cs typeface="Arial" charset="0"/>
              </a:rPr>
              <a:t> are not </a:t>
            </a:r>
            <a:r>
              <a:rPr lang="fr-FR" sz="2400" kern="1200" dirty="0" err="1">
                <a:solidFill>
                  <a:srgbClr val="000000"/>
                </a:solidFill>
                <a:latin typeface="+mn-lt"/>
                <a:ea typeface="Verdana" panose="020B0604030504040204" pitchFamily="34" charset="0"/>
                <a:cs typeface="Arial" charset="0"/>
              </a:rPr>
              <a:t>ready</a:t>
            </a:r>
            <a:r>
              <a:rPr lang="fr-FR" sz="2400" kern="1200" dirty="0">
                <a:solidFill>
                  <a:srgbClr val="000000"/>
                </a:solidFill>
                <a:latin typeface="+mn-lt"/>
                <a:ea typeface="Verdana" panose="020B0604030504040204" pitchFamily="34" charset="0"/>
                <a:cs typeface="Arial" charset="0"/>
              </a:rPr>
              <a:t>, standing in a position </a:t>
            </a:r>
            <a:r>
              <a:rPr lang="fr-FR" sz="2400" kern="1200" dirty="0" err="1">
                <a:solidFill>
                  <a:srgbClr val="000000"/>
                </a:solidFill>
                <a:latin typeface="+mn-lt"/>
                <a:ea typeface="Verdana" panose="020B0604030504040204" pitchFamily="34" charset="0"/>
                <a:cs typeface="Arial" charset="0"/>
              </a:rPr>
              <a:t>ready</a:t>
            </a:r>
            <a:r>
              <a:rPr lang="fr-FR" sz="2400" kern="1200" dirty="0">
                <a:solidFill>
                  <a:srgbClr val="000000"/>
                </a:solidFill>
                <a:latin typeface="+mn-lt"/>
                <a:ea typeface="Verdana" panose="020B0604030504040204" pitchFamily="34" charset="0"/>
                <a:cs typeface="Arial" charset="0"/>
              </a:rPr>
              <a:t> to serve and </a:t>
            </a:r>
            <a:r>
              <a:rPr lang="fr-FR" sz="2400" kern="1200" dirty="0" err="1">
                <a:solidFill>
                  <a:srgbClr val="000000"/>
                </a:solidFill>
                <a:latin typeface="+mn-lt"/>
                <a:ea typeface="Verdana" panose="020B0604030504040204" pitchFamily="34" charset="0"/>
                <a:cs typeface="Arial" charset="0"/>
              </a:rPr>
              <a:t>doing</a:t>
            </a:r>
            <a:r>
              <a:rPr lang="fr-FR" sz="2400" kern="1200" dirty="0">
                <a:solidFill>
                  <a:srgbClr val="000000"/>
                </a:solidFill>
                <a:latin typeface="+mn-lt"/>
                <a:ea typeface="Verdana" panose="020B0604030504040204" pitchFamily="34" charset="0"/>
                <a:cs typeface="Arial" charset="0"/>
              </a:rPr>
              <a:t> </a:t>
            </a:r>
            <a:r>
              <a:rPr lang="fr-FR" sz="2400" kern="1200" dirty="0" err="1">
                <a:solidFill>
                  <a:srgbClr val="000000"/>
                </a:solidFill>
                <a:latin typeface="+mn-lt"/>
                <a:ea typeface="Verdana" panose="020B0604030504040204" pitchFamily="34" charset="0"/>
                <a:cs typeface="Arial" charset="0"/>
              </a:rPr>
              <a:t>nothing</a:t>
            </a:r>
            <a:r>
              <a:rPr lang="fr-FR" sz="2400" kern="1200" dirty="0">
                <a:solidFill>
                  <a:srgbClr val="000000"/>
                </a:solidFill>
                <a:latin typeface="+mn-lt"/>
                <a:ea typeface="Verdana" panose="020B0604030504040204" pitchFamily="34" charset="0"/>
                <a:cs typeface="Arial" charset="0"/>
              </a:rPr>
              <a:t>, or the </a:t>
            </a:r>
            <a:r>
              <a:rPr lang="fr-FR" sz="2400" kern="1200" dirty="0" err="1">
                <a:solidFill>
                  <a:srgbClr val="000000"/>
                </a:solidFill>
                <a:latin typeface="+mn-lt"/>
                <a:ea typeface="Verdana" panose="020B0604030504040204" pitchFamily="34" charset="0"/>
                <a:cs typeface="Arial" charset="0"/>
              </a:rPr>
              <a:t>side</a:t>
            </a:r>
            <a:r>
              <a:rPr lang="fr-FR" sz="2400" kern="1200" dirty="0">
                <a:solidFill>
                  <a:srgbClr val="000000"/>
                </a:solidFill>
                <a:latin typeface="+mn-lt"/>
                <a:ea typeface="Verdana" panose="020B0604030504040204" pitchFamily="34" charset="0"/>
                <a:cs typeface="Arial" charset="0"/>
              </a:rPr>
              <a:t>-to-</a:t>
            </a:r>
            <a:r>
              <a:rPr lang="fr-FR" sz="2400" kern="1200" dirty="0" err="1">
                <a:solidFill>
                  <a:srgbClr val="000000"/>
                </a:solidFill>
                <a:latin typeface="+mn-lt"/>
                <a:ea typeface="Verdana" panose="020B0604030504040204" pitchFamily="34" charset="0"/>
                <a:cs typeface="Arial" charset="0"/>
              </a:rPr>
              <a:t>side</a:t>
            </a:r>
            <a:r>
              <a:rPr lang="fr-FR" sz="2400" kern="1200" dirty="0">
                <a:solidFill>
                  <a:srgbClr val="000000"/>
                </a:solidFill>
                <a:latin typeface="+mn-lt"/>
                <a:ea typeface="Verdana" panose="020B0604030504040204" pitchFamily="34" charset="0"/>
                <a:cs typeface="Arial" charset="0"/>
              </a:rPr>
              <a:t> motion. </a:t>
            </a:r>
          </a:p>
          <a:p>
            <a:pPr marL="285750" indent="-285750" defTabSz="914377">
              <a:lnSpc>
                <a:spcPct val="100000"/>
              </a:lnSpc>
              <a:spcBef>
                <a:spcPct val="20000"/>
              </a:spcBef>
              <a:spcAft>
                <a:spcPts val="1200"/>
              </a:spcAft>
              <a:buClrTx/>
              <a:buSzPct val="80000"/>
            </a:pPr>
            <a:r>
              <a:rPr lang="fr-FR" sz="2400" kern="1200" dirty="0">
                <a:solidFill>
                  <a:srgbClr val="000000"/>
                </a:solidFill>
                <a:latin typeface="+mn-lt"/>
                <a:ea typeface="Verdana" panose="020B0604030504040204" pitchFamily="34" charset="0"/>
                <a:cs typeface="Arial" charset="0"/>
              </a:rPr>
              <a:t>Standing </a:t>
            </a:r>
            <a:r>
              <a:rPr lang="fr-FR" sz="2400" kern="1200" dirty="0" err="1">
                <a:solidFill>
                  <a:srgbClr val="000000"/>
                </a:solidFill>
                <a:latin typeface="+mn-lt"/>
                <a:ea typeface="Verdana" panose="020B0604030504040204" pitchFamily="34" charset="0"/>
                <a:cs typeface="Arial" charset="0"/>
              </a:rPr>
              <a:t>doing</a:t>
            </a:r>
            <a:r>
              <a:rPr lang="fr-FR" sz="2400" kern="1200" dirty="0">
                <a:solidFill>
                  <a:srgbClr val="000000"/>
                </a:solidFill>
                <a:latin typeface="+mn-lt"/>
                <a:ea typeface="Verdana" panose="020B0604030504040204" pitchFamily="34" charset="0"/>
                <a:cs typeface="Arial" charset="0"/>
              </a:rPr>
              <a:t> </a:t>
            </a:r>
            <a:r>
              <a:rPr lang="fr-FR" sz="2400" kern="1200" dirty="0" err="1">
                <a:solidFill>
                  <a:srgbClr val="000000"/>
                </a:solidFill>
                <a:latin typeface="+mn-lt"/>
                <a:ea typeface="Verdana" panose="020B0604030504040204" pitchFamily="34" charset="0"/>
                <a:cs typeface="Arial" charset="0"/>
              </a:rPr>
              <a:t>nothing</a:t>
            </a:r>
            <a:r>
              <a:rPr lang="fr-FR" sz="2400" kern="1200" dirty="0">
                <a:solidFill>
                  <a:srgbClr val="000000"/>
                </a:solidFill>
                <a:latin typeface="+mn-lt"/>
                <a:ea typeface="Verdana" panose="020B0604030504040204" pitchFamily="34" charset="0"/>
                <a:cs typeface="Arial" charset="0"/>
              </a:rPr>
              <a:t> or </a:t>
            </a:r>
            <a:r>
              <a:rPr lang="fr-FR" sz="2400" kern="1200" dirty="0" err="1">
                <a:solidFill>
                  <a:srgbClr val="000000"/>
                </a:solidFill>
                <a:latin typeface="+mn-lt"/>
                <a:ea typeface="Verdana" panose="020B0604030504040204" pitchFamily="34" charset="0"/>
                <a:cs typeface="Arial" charset="0"/>
              </a:rPr>
              <a:t>side</a:t>
            </a:r>
            <a:r>
              <a:rPr lang="fr-FR" sz="2400" kern="1200" dirty="0">
                <a:solidFill>
                  <a:srgbClr val="000000"/>
                </a:solidFill>
                <a:latin typeface="+mn-lt"/>
                <a:ea typeface="Verdana" panose="020B0604030504040204" pitchFamily="34" charset="0"/>
                <a:cs typeface="Arial" charset="0"/>
              </a:rPr>
              <a:t>-to-</a:t>
            </a:r>
            <a:r>
              <a:rPr lang="fr-FR" sz="2400" kern="1200" dirty="0" err="1">
                <a:solidFill>
                  <a:srgbClr val="000000"/>
                </a:solidFill>
                <a:latin typeface="+mn-lt"/>
                <a:ea typeface="Verdana" panose="020B0604030504040204" pitchFamily="34" charset="0"/>
                <a:cs typeface="Arial" charset="0"/>
              </a:rPr>
              <a:t>side</a:t>
            </a:r>
            <a:r>
              <a:rPr lang="fr-FR" sz="2400" kern="1200" dirty="0">
                <a:solidFill>
                  <a:srgbClr val="000000"/>
                </a:solidFill>
                <a:latin typeface="+mn-lt"/>
                <a:ea typeface="Verdana" panose="020B0604030504040204" pitchFamily="34" charset="0"/>
                <a:cs typeface="Arial" charset="0"/>
              </a:rPr>
              <a:t> motions are not </a:t>
            </a:r>
            <a:r>
              <a:rPr lang="fr-FR" sz="2400" kern="1200" dirty="0" err="1">
                <a:solidFill>
                  <a:srgbClr val="000000"/>
                </a:solidFill>
                <a:latin typeface="+mn-lt"/>
                <a:ea typeface="Verdana" panose="020B0604030504040204" pitchFamily="34" charset="0"/>
                <a:cs typeface="Arial" charset="0"/>
              </a:rPr>
              <a:t>preparation</a:t>
            </a:r>
            <a:r>
              <a:rPr lang="fr-FR" sz="2400" kern="1200" dirty="0">
                <a:solidFill>
                  <a:srgbClr val="000000"/>
                </a:solidFill>
                <a:latin typeface="+mn-lt"/>
                <a:ea typeface="Verdana" panose="020B0604030504040204" pitchFamily="34" charset="0"/>
                <a:cs typeface="Arial" charset="0"/>
              </a:rPr>
              <a:t>; </a:t>
            </a:r>
            <a:r>
              <a:rPr lang="fr-FR" sz="2400" kern="1200" dirty="0" err="1">
                <a:solidFill>
                  <a:srgbClr val="000000"/>
                </a:solidFill>
                <a:latin typeface="+mn-lt"/>
                <a:ea typeface="Verdana" panose="020B0604030504040204" pitchFamily="34" charset="0"/>
                <a:cs typeface="Arial" charset="0"/>
              </a:rPr>
              <a:t>preparation</a:t>
            </a:r>
            <a:r>
              <a:rPr lang="fr-FR" sz="2400" kern="1200" dirty="0">
                <a:solidFill>
                  <a:srgbClr val="000000"/>
                </a:solidFill>
                <a:latin typeface="+mn-lt"/>
                <a:ea typeface="Verdana" panose="020B0604030504040204" pitchFamily="34" charset="0"/>
                <a:cs typeface="Arial" charset="0"/>
              </a:rPr>
              <a:t> has </a:t>
            </a:r>
            <a:r>
              <a:rPr lang="fr-FR" sz="2400" kern="1200" dirty="0" err="1">
                <a:solidFill>
                  <a:srgbClr val="000000"/>
                </a:solidFill>
                <a:latin typeface="+mn-lt"/>
                <a:ea typeface="Verdana" panose="020B0604030504040204" pitchFamily="34" charset="0"/>
                <a:cs typeface="Arial" charset="0"/>
              </a:rPr>
              <a:t>already</a:t>
            </a:r>
            <a:r>
              <a:rPr lang="fr-FR" sz="2400" kern="1200" dirty="0">
                <a:solidFill>
                  <a:srgbClr val="000000"/>
                </a:solidFill>
                <a:latin typeface="+mn-lt"/>
                <a:ea typeface="Verdana" panose="020B0604030504040204" pitchFamily="34" charset="0"/>
                <a:cs typeface="Arial" charset="0"/>
              </a:rPr>
              <a:t> </a:t>
            </a:r>
            <a:r>
              <a:rPr lang="fr-FR" sz="2400" kern="1200" dirty="0" err="1">
                <a:solidFill>
                  <a:srgbClr val="000000"/>
                </a:solidFill>
                <a:latin typeface="+mn-lt"/>
                <a:ea typeface="Verdana" panose="020B0604030504040204" pitchFamily="34" charset="0"/>
                <a:cs typeface="Arial" charset="0"/>
              </a:rPr>
              <a:t>happened</a:t>
            </a:r>
            <a:r>
              <a:rPr lang="fr-FR" sz="2400" kern="1200" dirty="0">
                <a:solidFill>
                  <a:srgbClr val="000000"/>
                </a:solidFill>
                <a:latin typeface="+mn-lt"/>
                <a:ea typeface="Verdana" panose="020B0604030504040204" pitchFamily="34" charset="0"/>
                <a:cs typeface="Arial" charset="0"/>
              </a:rPr>
              <a:t> </a:t>
            </a:r>
            <a:r>
              <a:rPr lang="fr-FR" sz="2400" kern="1200" dirty="0" err="1">
                <a:solidFill>
                  <a:srgbClr val="000000"/>
                </a:solidFill>
                <a:latin typeface="+mn-lt"/>
                <a:ea typeface="Verdana" panose="020B0604030504040204" pitchFamily="34" charset="0"/>
                <a:cs typeface="Arial" charset="0"/>
              </a:rPr>
              <a:t>before</a:t>
            </a:r>
            <a:r>
              <a:rPr lang="fr-FR" sz="2400" kern="1200" dirty="0">
                <a:solidFill>
                  <a:srgbClr val="000000"/>
                </a:solidFill>
                <a:latin typeface="+mn-lt"/>
                <a:ea typeface="Verdana" panose="020B0604030504040204" pitchFamily="34" charset="0"/>
                <a:cs typeface="Arial" charset="0"/>
              </a:rPr>
              <a:t> the </a:t>
            </a:r>
            <a:r>
              <a:rPr lang="fr-FR" sz="2400" kern="1200" dirty="0" err="1">
                <a:solidFill>
                  <a:srgbClr val="000000"/>
                </a:solidFill>
                <a:latin typeface="+mn-lt"/>
                <a:ea typeface="Verdana" panose="020B0604030504040204" pitchFamily="34" charset="0"/>
                <a:cs typeface="Arial" charset="0"/>
              </a:rPr>
              <a:t>players</a:t>
            </a:r>
            <a:r>
              <a:rPr lang="fr-FR" sz="2400" kern="1200" dirty="0">
                <a:solidFill>
                  <a:srgbClr val="000000"/>
                </a:solidFill>
                <a:latin typeface="+mn-lt"/>
                <a:ea typeface="Verdana" panose="020B0604030504040204" pitchFamily="34" charset="0"/>
                <a:cs typeface="Arial" charset="0"/>
              </a:rPr>
              <a:t> stand </a:t>
            </a:r>
            <a:r>
              <a:rPr lang="fr-FR" sz="2400" kern="1200" dirty="0" err="1">
                <a:solidFill>
                  <a:srgbClr val="000000"/>
                </a:solidFill>
                <a:latin typeface="+mn-lt"/>
                <a:ea typeface="Verdana" panose="020B0604030504040204" pitchFamily="34" charset="0"/>
                <a:cs typeface="Arial" charset="0"/>
              </a:rPr>
              <a:t>ready</a:t>
            </a:r>
            <a:r>
              <a:rPr lang="fr-FR" sz="2400" kern="1200" dirty="0">
                <a:solidFill>
                  <a:srgbClr val="000000"/>
                </a:solidFill>
                <a:latin typeface="+mn-lt"/>
                <a:ea typeface="Verdana" panose="020B0604030504040204" pitchFamily="34" charset="0"/>
                <a:cs typeface="Arial" charset="0"/>
              </a:rPr>
              <a:t> to serve or </a:t>
            </a:r>
            <a:r>
              <a:rPr lang="fr-FR" sz="2400" kern="1200" dirty="0" err="1">
                <a:solidFill>
                  <a:srgbClr val="000000"/>
                </a:solidFill>
                <a:latin typeface="+mn-lt"/>
                <a:ea typeface="Verdana" panose="020B0604030504040204" pitchFamily="34" charset="0"/>
                <a:cs typeface="Arial" charset="0"/>
              </a:rPr>
              <a:t>receive</a:t>
            </a:r>
            <a:r>
              <a:rPr lang="fr-FR" sz="2400" kern="1200" dirty="0">
                <a:solidFill>
                  <a:srgbClr val="000000"/>
                </a:solidFill>
                <a:latin typeface="+mn-lt"/>
                <a:ea typeface="Verdana" panose="020B0604030504040204" pitchFamily="34" charset="0"/>
                <a:cs typeface="Arial" charset="0"/>
              </a:rPr>
              <a:t>. </a:t>
            </a:r>
            <a:endParaRPr lang="en-IN" altLang="ko-KR" sz="2400" kern="1200" dirty="0">
              <a:solidFill>
                <a:prstClr val="black"/>
              </a:solidFill>
              <a:latin typeface="+mn-lt"/>
              <a:ea typeface="Verdana" panose="020B0604030504040204" pitchFamily="34" charset="0"/>
              <a:cs typeface="Arial" charset="0"/>
            </a:endParaRPr>
          </a:p>
          <a:p>
            <a:endParaRPr lang="en-US" sz="2000" dirty="0">
              <a:latin typeface="+mn-lt"/>
            </a:endParaRPr>
          </a:p>
        </p:txBody>
      </p:sp>
    </p:spTree>
    <p:extLst>
      <p:ext uri="{BB962C8B-B14F-4D97-AF65-F5344CB8AC3E}">
        <p14:creationId xmlns:p14="http://schemas.microsoft.com/office/powerpoint/2010/main" val="257756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Service – clause 9.1.5</a:t>
            </a:r>
            <a:endParaRPr dirty="0">
              <a:latin typeface="+mj-lt"/>
              <a:ea typeface="Verdana"/>
              <a:cs typeface="Verdana"/>
              <a:sym typeface="Verdana"/>
            </a:endParaRPr>
          </a:p>
        </p:txBody>
      </p:sp>
      <p:sp>
        <p:nvSpPr>
          <p:cNvPr id="2" name="Text Placeholder 1"/>
          <p:cNvSpPr>
            <a:spLocks noGrp="1"/>
          </p:cNvSpPr>
          <p:nvPr>
            <p:ph type="body" idx="1"/>
          </p:nvPr>
        </p:nvSpPr>
        <p:spPr/>
        <p:txBody>
          <a:bodyPr/>
          <a:lstStyle/>
          <a:p>
            <a:pPr marL="0" lvl="0" indent="0" defTabSz="914377">
              <a:lnSpc>
                <a:spcPct val="200000"/>
              </a:lnSpc>
              <a:spcBef>
                <a:spcPct val="20000"/>
              </a:spcBef>
              <a:buClrTx/>
              <a:buSzPct val="80000"/>
              <a:buNone/>
            </a:pPr>
            <a:r>
              <a:rPr lang="en-IN" altLang="ko-KR" sz="2400" kern="1200" dirty="0">
                <a:solidFill>
                  <a:prstClr val="black"/>
                </a:solidFill>
                <a:latin typeface="+mn-lt"/>
                <a:ea typeface="Verdana" panose="020B0604030504040204" pitchFamily="34" charset="0"/>
                <a:cs typeface="Arial" charset="0"/>
              </a:rPr>
              <a:t>Law 9.1.5:</a:t>
            </a:r>
          </a:p>
          <a:p>
            <a:pPr marL="0" lvl="0" indent="0" defTabSz="914377">
              <a:lnSpc>
                <a:spcPct val="200000"/>
              </a:lnSpc>
              <a:spcBef>
                <a:spcPct val="20000"/>
              </a:spcBef>
              <a:buClrTx/>
              <a:buSzPct val="80000"/>
              <a:buNone/>
            </a:pPr>
            <a:r>
              <a:rPr lang="en-IN" altLang="ko-KR" sz="2000" kern="1200" dirty="0">
                <a:solidFill>
                  <a:prstClr val="black"/>
                </a:solidFill>
                <a:latin typeface="+mn-lt"/>
                <a:ea typeface="Verdana" panose="020B0604030504040204" pitchFamily="34" charset="0"/>
                <a:cs typeface="Arial" charset="0"/>
              </a:rPr>
              <a:t>“ </a:t>
            </a:r>
            <a:r>
              <a:rPr lang="en-IN" altLang="ko-KR" sz="2900" kern="1200" dirty="0">
                <a:solidFill>
                  <a:prstClr val="black"/>
                </a:solidFill>
                <a:latin typeface="+mn-lt"/>
                <a:ea typeface="Verdana" panose="020B0604030504040204" pitchFamily="34" charset="0"/>
                <a:cs typeface="Arial" charset="0"/>
              </a:rPr>
              <a:t>In a correct se</a:t>
            </a:r>
            <a:r>
              <a:rPr lang="en-IN" altLang="ko-KR" sz="2900" kern="1200" dirty="0">
                <a:solidFill>
                  <a:prstClr val="black"/>
                </a:solidFill>
                <a:latin typeface="+mn-lt"/>
                <a:ea typeface="Verdana" panose="020B0604030504040204" pitchFamily="34" charset="0"/>
                <a:cs typeface="Verdana" panose="020B0604030504040204" pitchFamily="34" charset="0"/>
              </a:rPr>
              <a:t>rvice …</a:t>
            </a:r>
            <a:r>
              <a:rPr lang="fr-FR" sz="2900" kern="1200" dirty="0">
                <a:solidFill>
                  <a:prstClr val="black"/>
                </a:solidFill>
                <a:latin typeface="+mn-lt"/>
                <a:ea typeface="Verdana" panose="020B0604030504040204" pitchFamily="34" charset="0"/>
                <a:cs typeface="Verdana" panose="020B0604030504040204" pitchFamily="34" charset="0"/>
              </a:rPr>
              <a:t>the </a:t>
            </a:r>
            <a:r>
              <a:rPr lang="fr-FR" sz="2900" kern="1200" dirty="0" err="1">
                <a:solidFill>
                  <a:prstClr val="black"/>
                </a:solidFill>
                <a:latin typeface="+mn-lt"/>
                <a:ea typeface="Verdana" panose="020B0604030504040204" pitchFamily="34" charset="0"/>
                <a:cs typeface="Verdana" panose="020B0604030504040204" pitchFamily="34" charset="0"/>
              </a:rPr>
              <a:t>server’s</a:t>
            </a:r>
            <a:r>
              <a:rPr lang="fr-FR" sz="2900" kern="1200" dirty="0">
                <a:solidFill>
                  <a:prstClr val="black"/>
                </a:solidFill>
                <a:latin typeface="+mn-lt"/>
                <a:ea typeface="Verdana" panose="020B0604030504040204" pitchFamily="34" charset="0"/>
                <a:cs typeface="Verdana" panose="020B0604030504040204" pitchFamily="34" charset="0"/>
              </a:rPr>
              <a:t> racket </a:t>
            </a:r>
            <a:r>
              <a:rPr lang="fr-FR" sz="2900" kern="1200" dirty="0" err="1">
                <a:solidFill>
                  <a:prstClr val="black"/>
                </a:solidFill>
                <a:latin typeface="+mn-lt"/>
                <a:ea typeface="Verdana" panose="020B0604030504040204" pitchFamily="34" charset="0"/>
                <a:cs typeface="Verdana" panose="020B0604030504040204" pitchFamily="34" charset="0"/>
              </a:rPr>
              <a:t>shall</a:t>
            </a:r>
            <a:r>
              <a:rPr lang="fr-FR" sz="2900" kern="1200" dirty="0">
                <a:solidFill>
                  <a:prstClr val="black"/>
                </a:solidFill>
                <a:latin typeface="+mn-lt"/>
                <a:ea typeface="Verdana" panose="020B0604030504040204" pitchFamily="34" charset="0"/>
                <a:cs typeface="Verdana" panose="020B0604030504040204" pitchFamily="34" charset="0"/>
              </a:rPr>
              <a:t> </a:t>
            </a:r>
            <a:r>
              <a:rPr lang="fr-FR" sz="2900" kern="1200" dirty="0" err="1">
                <a:solidFill>
                  <a:prstClr val="black"/>
                </a:solidFill>
                <a:latin typeface="+mn-lt"/>
                <a:ea typeface="Verdana" panose="020B0604030504040204" pitchFamily="34" charset="0"/>
                <a:cs typeface="Verdana" panose="020B0604030504040204" pitchFamily="34" charset="0"/>
              </a:rPr>
              <a:t>initially</a:t>
            </a:r>
            <a:r>
              <a:rPr lang="fr-FR" sz="2900" kern="1200" dirty="0">
                <a:solidFill>
                  <a:prstClr val="black"/>
                </a:solidFill>
                <a:latin typeface="+mn-lt"/>
                <a:ea typeface="Verdana" panose="020B0604030504040204" pitchFamily="34" charset="0"/>
                <a:cs typeface="Verdana" panose="020B0604030504040204" pitchFamily="34" charset="0"/>
              </a:rPr>
              <a:t> hit the base of the </a:t>
            </a:r>
            <a:r>
              <a:rPr lang="fr-FR" sz="2900" kern="1200" dirty="0" err="1">
                <a:solidFill>
                  <a:prstClr val="black"/>
                </a:solidFill>
                <a:latin typeface="+mn-lt"/>
                <a:ea typeface="Verdana" panose="020B0604030504040204" pitchFamily="34" charset="0"/>
                <a:cs typeface="Verdana" panose="020B0604030504040204" pitchFamily="34" charset="0"/>
              </a:rPr>
              <a:t>shuttle</a:t>
            </a:r>
            <a:r>
              <a:rPr lang="fr-FR" sz="2900" kern="1200" dirty="0">
                <a:solidFill>
                  <a:prstClr val="black"/>
                </a:solidFill>
                <a:latin typeface="+mn-lt"/>
                <a:ea typeface="Verdana" panose="020B0604030504040204" pitchFamily="34" charset="0"/>
                <a:cs typeface="Verdana" panose="020B0604030504040204" pitchFamily="34" charset="0"/>
              </a:rPr>
              <a:t> … </a:t>
            </a:r>
          </a:p>
          <a:p>
            <a:pPr marL="0" lvl="0" indent="0" defTabSz="914377">
              <a:lnSpc>
                <a:spcPct val="200000"/>
              </a:lnSpc>
              <a:spcBef>
                <a:spcPct val="20000"/>
              </a:spcBef>
              <a:buClrTx/>
              <a:buSzPct val="80000"/>
              <a:buNone/>
            </a:pPr>
            <a:r>
              <a:rPr lang="en-IN" altLang="ko-KR" sz="2000" kern="1200" dirty="0">
                <a:solidFill>
                  <a:prstClr val="black"/>
                </a:solidFill>
                <a:latin typeface="+mn-lt"/>
                <a:ea typeface="Verdana" panose="020B0604030504040204" pitchFamily="34" charset="0"/>
                <a:cs typeface="Arial" charset="0"/>
              </a:rPr>
              <a:t>… </a:t>
            </a:r>
            <a:r>
              <a:rPr lang="en-IN" altLang="ko-KR" sz="2400" kern="1200" dirty="0">
                <a:solidFill>
                  <a:prstClr val="black"/>
                </a:solidFill>
                <a:latin typeface="+mn-lt"/>
                <a:ea typeface="Verdana" panose="020B0604030504040204" pitchFamily="34" charset="0"/>
                <a:cs typeface="Arial" charset="0"/>
              </a:rPr>
              <a:t>The server shall release the shuttle </a:t>
            </a:r>
            <a:r>
              <a:rPr lang="en-IN" altLang="ko-KR" sz="2400" b="1" u="sng" kern="1200" dirty="0">
                <a:solidFill>
                  <a:prstClr val="black"/>
                </a:solidFill>
                <a:latin typeface="+mn-lt"/>
                <a:ea typeface="Verdana" panose="020B0604030504040204" pitchFamily="34" charset="0"/>
                <a:cs typeface="Arial" charset="0"/>
              </a:rPr>
              <a:t>without adding spin</a:t>
            </a:r>
            <a:r>
              <a:rPr lang="en-IN" altLang="ko-KR" sz="2400" kern="1200" dirty="0">
                <a:solidFill>
                  <a:prstClr val="black"/>
                </a:solidFill>
                <a:latin typeface="+mn-lt"/>
                <a:ea typeface="Verdana" panose="020B0604030504040204" pitchFamily="34" charset="0"/>
                <a:cs typeface="Arial" charset="0"/>
              </a:rPr>
              <a:t> </a:t>
            </a:r>
          </a:p>
          <a:p>
            <a:endParaRPr lang="en-US" dirty="0">
              <a:latin typeface="+mn-lt"/>
            </a:endParaRPr>
          </a:p>
        </p:txBody>
      </p:sp>
    </p:spTree>
    <p:extLst>
      <p:ext uri="{BB962C8B-B14F-4D97-AF65-F5344CB8AC3E}">
        <p14:creationId xmlns:p14="http://schemas.microsoft.com/office/powerpoint/2010/main" val="4134631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Competition Schedule</a:t>
            </a:r>
            <a:endParaRPr dirty="0">
              <a:latin typeface="+mj-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a:spLocks noGrp="1"/>
          </p:cNvSpPr>
          <p:nvPr>
            <p:ph type="body" idx="1"/>
          </p:nvPr>
        </p:nvSpPr>
        <p:spPr>
          <a:xfrm>
            <a:off x="842824" y="1292225"/>
            <a:ext cx="10110926" cy="4351338"/>
          </a:xfrm>
        </p:spPr>
        <p:txBody>
          <a:bodyPr>
            <a:normAutofit/>
          </a:bodyPr>
          <a:lstStyle/>
          <a:p>
            <a:endParaRPr lang="en-GB" dirty="0"/>
          </a:p>
          <a:p>
            <a:pPr marL="0" indent="0">
              <a:buNone/>
            </a:pPr>
            <a:endParaRPr lang="en-GB" dirty="0"/>
          </a:p>
        </p:txBody>
      </p:sp>
      <p:graphicFrame>
        <p:nvGraphicFramePr>
          <p:cNvPr id="4" name="Content Placeholder 1">
            <a:extLst>
              <a:ext uri="{FF2B5EF4-FFF2-40B4-BE49-F238E27FC236}">
                <a16:creationId xmlns:a16="http://schemas.microsoft.com/office/drawing/2014/main" id="{F5371192-988F-A311-B4D0-834D683A8F3B}"/>
              </a:ext>
            </a:extLst>
          </p:cNvPr>
          <p:cNvGraphicFramePr>
            <a:graphicFrameLocks/>
          </p:cNvGraphicFramePr>
          <p:nvPr>
            <p:extLst>
              <p:ext uri="{D42A27DB-BD31-4B8C-83A1-F6EECF244321}">
                <p14:modId xmlns:p14="http://schemas.microsoft.com/office/powerpoint/2010/main" val="1159063249"/>
              </p:ext>
            </p:extLst>
          </p:nvPr>
        </p:nvGraphicFramePr>
        <p:xfrm>
          <a:off x="137786" y="2034513"/>
          <a:ext cx="11022902" cy="4502811"/>
        </p:xfrm>
        <a:graphic>
          <a:graphicData uri="http://schemas.openxmlformats.org/drawingml/2006/table">
            <a:tbl>
              <a:tblPr/>
              <a:tblGrid>
                <a:gridCol w="2050296">
                  <a:extLst>
                    <a:ext uri="{9D8B030D-6E8A-4147-A177-3AD203B41FA5}">
                      <a16:colId xmlns:a16="http://schemas.microsoft.com/office/drawing/2014/main" val="844455202"/>
                    </a:ext>
                  </a:extLst>
                </a:gridCol>
                <a:gridCol w="1118348">
                  <a:extLst>
                    <a:ext uri="{9D8B030D-6E8A-4147-A177-3AD203B41FA5}">
                      <a16:colId xmlns:a16="http://schemas.microsoft.com/office/drawing/2014/main" val="1543709753"/>
                    </a:ext>
                  </a:extLst>
                </a:gridCol>
                <a:gridCol w="1042353">
                  <a:extLst>
                    <a:ext uri="{9D8B030D-6E8A-4147-A177-3AD203B41FA5}">
                      <a16:colId xmlns:a16="http://schemas.microsoft.com/office/drawing/2014/main" val="3234398228"/>
                    </a:ext>
                  </a:extLst>
                </a:gridCol>
                <a:gridCol w="1363137">
                  <a:extLst>
                    <a:ext uri="{9D8B030D-6E8A-4147-A177-3AD203B41FA5}">
                      <a16:colId xmlns:a16="http://schemas.microsoft.com/office/drawing/2014/main" val="2676014514"/>
                    </a:ext>
                  </a:extLst>
                </a:gridCol>
                <a:gridCol w="1318422">
                  <a:extLst>
                    <a:ext uri="{9D8B030D-6E8A-4147-A177-3AD203B41FA5}">
                      <a16:colId xmlns:a16="http://schemas.microsoft.com/office/drawing/2014/main" val="2487171584"/>
                    </a:ext>
                  </a:extLst>
                </a:gridCol>
                <a:gridCol w="2890454">
                  <a:extLst>
                    <a:ext uri="{9D8B030D-6E8A-4147-A177-3AD203B41FA5}">
                      <a16:colId xmlns:a16="http://schemas.microsoft.com/office/drawing/2014/main" val="844875795"/>
                    </a:ext>
                  </a:extLst>
                </a:gridCol>
                <a:gridCol w="1239892">
                  <a:extLst>
                    <a:ext uri="{9D8B030D-6E8A-4147-A177-3AD203B41FA5}">
                      <a16:colId xmlns:a16="http://schemas.microsoft.com/office/drawing/2014/main" val="436511133"/>
                    </a:ext>
                  </a:extLst>
                </a:gridCol>
              </a:tblGrid>
              <a:tr h="1152401">
                <a:tc>
                  <a:txBody>
                    <a:bodyPr/>
                    <a:lstStyle/>
                    <a:p>
                      <a:pPr algn="ctr" fontAlgn="ctr"/>
                      <a:r>
                        <a:rPr lang="en-IN" sz="2000" b="1" i="0" u="none" strike="noStrike" dirty="0">
                          <a:solidFill>
                            <a:schemeClr val="bg1"/>
                          </a:solidFill>
                          <a:effectLst/>
                          <a:latin typeface="+mn-lt"/>
                          <a:ea typeface="Verdana" panose="020B0604030504040204" pitchFamily="34" charset="0"/>
                          <a:cs typeface="Arial" panose="020B0604020202020204" pitchFamily="34" charset="0"/>
                        </a:rPr>
                        <a:t>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IN" sz="2000" b="1" i="0" u="none" strike="noStrike" dirty="0">
                          <a:solidFill>
                            <a:schemeClr val="bg1"/>
                          </a:solidFill>
                          <a:effectLst/>
                          <a:latin typeface="+mn-lt"/>
                          <a:ea typeface="Verdana" panose="020B0604030504040204" pitchFamily="34" charset="0"/>
                          <a:cs typeface="Arial" panose="020B0604020202020204" pitchFamily="34" charset="0"/>
                        </a:rPr>
                        <a:t>Date</a:t>
                      </a:r>
                    </a:p>
                    <a:p>
                      <a:pPr marL="0" marR="0" lvl="0" indent="0" algn="ctr" defTabSz="914377" rtl="0" eaLnBrk="1" fontAlgn="ctr" latinLnBrk="0" hangingPunct="1">
                        <a:lnSpc>
                          <a:spcPct val="100000"/>
                        </a:lnSpc>
                        <a:spcBef>
                          <a:spcPts val="0"/>
                        </a:spcBef>
                        <a:spcAft>
                          <a:spcPts val="0"/>
                        </a:spcAft>
                        <a:buClrTx/>
                        <a:buSzTx/>
                        <a:buFontTx/>
                        <a:buNone/>
                        <a:tabLst/>
                        <a:defRPr/>
                      </a:pPr>
                      <a:r>
                        <a:rPr lang="en-IN" sz="2000" b="1" i="0" u="none" strike="noStrike" dirty="0">
                          <a:solidFill>
                            <a:schemeClr val="bg1"/>
                          </a:solidFill>
                          <a:effectLst/>
                          <a:latin typeface="+mn-lt"/>
                          <a:ea typeface="Verdana" panose="020B0604030504040204" pitchFamily="34" charset="0"/>
                          <a:cs typeface="Arial" panose="020B0604020202020204" pitchFamily="34" charset="0"/>
                        </a:rPr>
                        <a:t>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n-IN" sz="2000" b="1" i="0" u="none" strike="noStrike" dirty="0">
                          <a:solidFill>
                            <a:schemeClr val="bg1"/>
                          </a:solidFill>
                          <a:effectLst/>
                          <a:latin typeface="+mn-lt"/>
                          <a:ea typeface="Verdana" panose="020B0604030504040204" pitchFamily="34" charset="0"/>
                          <a:cs typeface="Arial" panose="020B0604020202020204" pitchFamily="34" charset="0"/>
                        </a:rPr>
                        <a:t>Start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n-IN" sz="2000" b="1" i="0" u="none" strike="noStrike" dirty="0">
                          <a:solidFill>
                            <a:schemeClr val="bg1"/>
                          </a:solidFill>
                          <a:effectLst/>
                          <a:latin typeface="+mn-lt"/>
                          <a:ea typeface="Verdana" panose="020B0604030504040204" pitchFamily="34" charset="0"/>
                          <a:cs typeface="Arial" panose="020B0604020202020204" pitchFamily="34" charset="0"/>
                        </a:rPr>
                        <a:t>Draw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n-IN" sz="2000" b="1" i="0" u="none" strike="noStrike" dirty="0">
                          <a:solidFill>
                            <a:schemeClr val="bg1"/>
                          </a:solidFill>
                          <a:effectLst/>
                          <a:latin typeface="+mn-lt"/>
                          <a:ea typeface="Verdana" panose="020B0604030504040204" pitchFamily="34" charset="0"/>
                          <a:cs typeface="Arial" panose="020B0604020202020204" pitchFamily="34" charset="0"/>
                        </a:rPr>
                        <a:t>Round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n-IN" sz="2000" b="1" i="0" u="none" strike="noStrike" dirty="0">
                          <a:solidFill>
                            <a:schemeClr val="bg1"/>
                          </a:solidFill>
                          <a:effectLst/>
                          <a:latin typeface="+mn-lt"/>
                          <a:ea typeface="Verdana" panose="020B0604030504040204" pitchFamily="34" charset="0"/>
                          <a:cs typeface="Arial" panose="020B0604020202020204" pitchFamily="34" charset="0"/>
                        </a:rPr>
                        <a:t>Events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n-IN" sz="2000" b="1" i="0" u="none" strike="noStrike" dirty="0">
                          <a:solidFill>
                            <a:schemeClr val="bg1"/>
                          </a:solidFill>
                          <a:effectLst/>
                          <a:latin typeface="+mn-lt"/>
                          <a:ea typeface="Verdana" panose="020B0604030504040204" pitchFamily="34" charset="0"/>
                          <a:cs typeface="Arial" panose="020B0604020202020204" pitchFamily="34" charset="0"/>
                        </a:rPr>
                        <a:t>No. of Courts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612904286"/>
                  </a:ext>
                </a:extLst>
              </a:tr>
              <a:tr h="670082">
                <a:tc>
                  <a:txBody>
                    <a:bodyPr/>
                    <a:lstStyle/>
                    <a:p>
                      <a:pPr algn="ctr" fontAlgn="ctr"/>
                      <a:r>
                        <a:rPr lang="en-IN" sz="2000" b="1" i="0" u="none" strike="noStrike" dirty="0">
                          <a:effectLst/>
                          <a:latin typeface="+mn-lt"/>
                          <a:ea typeface="Verdana" panose="020B0604030504040204" pitchFamily="34" charset="0"/>
                          <a:cs typeface="Arial" panose="020B0604020202020204" pitchFamily="34" charset="0"/>
                        </a:rPr>
                        <a:t>Wednesday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0232966"/>
                  </a:ext>
                </a:extLst>
              </a:tr>
              <a:tr h="670082">
                <a:tc>
                  <a:txBody>
                    <a:bodyPr/>
                    <a:lstStyle/>
                    <a:p>
                      <a:pPr algn="ctr" fontAlgn="ctr"/>
                      <a:r>
                        <a:rPr lang="en-IN" sz="2000" b="1" i="0" u="none" strike="noStrike" dirty="0">
                          <a:effectLst/>
                          <a:latin typeface="+mn-lt"/>
                          <a:ea typeface="Verdana" panose="020B0604030504040204" pitchFamily="34" charset="0"/>
                          <a:cs typeface="Arial" panose="020B0604020202020204" pitchFamily="34" charset="0"/>
                        </a:rPr>
                        <a:t>Thursday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1629980"/>
                  </a:ext>
                </a:extLst>
              </a:tr>
              <a:tr h="670082">
                <a:tc>
                  <a:txBody>
                    <a:bodyPr/>
                    <a:lstStyle/>
                    <a:p>
                      <a:pPr algn="ctr" fontAlgn="ctr"/>
                      <a:r>
                        <a:rPr lang="en-IN" sz="2000" b="1" i="0" u="none" strike="noStrike" dirty="0">
                          <a:effectLst/>
                          <a:latin typeface="+mn-lt"/>
                          <a:ea typeface="Verdana" panose="020B0604030504040204" pitchFamily="34" charset="0"/>
                          <a:cs typeface="Arial" panose="020B0604020202020204" pitchFamily="34" charset="0"/>
                        </a:rPr>
                        <a:t>Friday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6427843"/>
                  </a:ext>
                </a:extLst>
              </a:tr>
              <a:tr h="670082">
                <a:tc>
                  <a:txBody>
                    <a:bodyPr/>
                    <a:lstStyle/>
                    <a:p>
                      <a:pPr algn="ctr" fontAlgn="ctr"/>
                      <a:r>
                        <a:rPr lang="en-IN" sz="2000" b="1" i="0" u="none" strike="noStrike" dirty="0">
                          <a:effectLst/>
                          <a:latin typeface="+mn-lt"/>
                          <a:ea typeface="Verdana" panose="020B0604030504040204" pitchFamily="34" charset="0"/>
                          <a:cs typeface="Arial" panose="020B0604020202020204" pitchFamily="34" charset="0"/>
                        </a:rPr>
                        <a:t>Saturday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7756104"/>
                  </a:ext>
                </a:extLst>
              </a:tr>
              <a:tr h="670082">
                <a:tc>
                  <a:txBody>
                    <a:bodyPr/>
                    <a:lstStyle/>
                    <a:p>
                      <a:pPr algn="ctr" fontAlgn="ctr"/>
                      <a:r>
                        <a:rPr lang="en-IN" sz="2000" b="1" i="0" u="none" strike="noStrike" dirty="0">
                          <a:effectLst/>
                          <a:latin typeface="+mn-lt"/>
                          <a:ea typeface="Verdana" panose="020B0604030504040204" pitchFamily="34" charset="0"/>
                          <a:cs typeface="Arial" panose="020B0604020202020204" pitchFamily="34" charset="0"/>
                        </a:rPr>
                        <a:t>Sunday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2000" b="0" i="0" u="none" strike="noStrike" dirty="0">
                        <a:effectLst/>
                        <a:latin typeface="+mn-lt"/>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2388943"/>
                  </a:ext>
                </a:extLst>
              </a:tr>
            </a:tbl>
          </a:graphicData>
        </a:graphic>
      </p:graphicFrame>
    </p:spTree>
    <p:extLst>
      <p:ext uri="{BB962C8B-B14F-4D97-AF65-F5344CB8AC3E}">
        <p14:creationId xmlns:p14="http://schemas.microsoft.com/office/powerpoint/2010/main" val="14044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US" dirty="0">
                <a:latin typeface="+mj-lt"/>
                <a:ea typeface="Verdana"/>
                <a:cs typeface="Verdana"/>
                <a:sym typeface="Verdana"/>
              </a:rPr>
              <a:t>Duty Allocation</a:t>
            </a:r>
            <a:endParaRPr dirty="0">
              <a:latin typeface="+mj-lt"/>
              <a:ea typeface="Verdana"/>
              <a:cs typeface="Verdana"/>
              <a:sym typeface="Verdana"/>
            </a:endParaRPr>
          </a:p>
        </p:txBody>
      </p:sp>
      <p:sp>
        <p:nvSpPr>
          <p:cNvPr id="89" name="Google Shape;89;p2"/>
          <p:cNvSpPr txBox="1">
            <a:spLocks noGrp="1"/>
          </p:cNvSpPr>
          <p:nvPr>
            <p:ph type="body" idx="1"/>
          </p:nvPr>
        </p:nvSpPr>
        <p:spPr>
          <a:xfrm>
            <a:off x="1082254" y="1530350"/>
            <a:ext cx="10740483" cy="4909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600"/>
              </a:spcAft>
              <a:buClr>
                <a:schemeClr val="dk1"/>
              </a:buClr>
              <a:buSzPts val="2800"/>
              <a:buNone/>
            </a:pPr>
            <a:endParaRPr lang="nl-BE" dirty="0">
              <a:latin typeface="+mn-lt"/>
              <a:ea typeface="Verdana"/>
              <a:cs typeface="Verdana"/>
              <a:sym typeface="Verdana"/>
            </a:endParaRPr>
          </a:p>
          <a:p>
            <a:pPr lvl="0" indent="-457200" algn="l" rtl="0">
              <a:lnSpc>
                <a:spcPct val="90000"/>
              </a:lnSpc>
              <a:spcBef>
                <a:spcPts val="0"/>
              </a:spcBef>
              <a:spcAft>
                <a:spcPts val="600"/>
              </a:spcAft>
              <a:buClr>
                <a:schemeClr val="dk1"/>
              </a:buClr>
              <a:buSzPts val="2800"/>
              <a:buFont typeface="Wingdings" panose="05000000000000000000" pitchFamily="2" charset="2"/>
              <a:buChar char="Ø"/>
            </a:pPr>
            <a:endParaRPr lang="nl-BE" dirty="0">
              <a:latin typeface="+mn-lt"/>
              <a:ea typeface="Verdana"/>
              <a:cs typeface="Verdana"/>
              <a:sym typeface="Verdana"/>
            </a:endParaRPr>
          </a:p>
          <a:p>
            <a:pPr lvl="0" indent="-457200" algn="l" rtl="0">
              <a:lnSpc>
                <a:spcPct val="90000"/>
              </a:lnSpc>
              <a:spcBef>
                <a:spcPts val="0"/>
              </a:spcBef>
              <a:spcAft>
                <a:spcPts val="600"/>
              </a:spcAft>
              <a:buClr>
                <a:schemeClr val="dk1"/>
              </a:buClr>
              <a:buSzPts val="2800"/>
              <a:buFont typeface="Wingdings" panose="05000000000000000000" pitchFamily="2" charset="2"/>
              <a:buChar char="Ø"/>
            </a:pPr>
            <a:endParaRPr dirty="0">
              <a:latin typeface="+mn-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txBox="1">
            <a:spLocks/>
          </p:cNvSpPr>
          <p:nvPr/>
        </p:nvSpPr>
        <p:spPr>
          <a:xfrm>
            <a:off x="952222" y="1646238"/>
            <a:ext cx="9990848" cy="5043811"/>
          </a:xfrm>
          <a:prstGeom prst="rect">
            <a:avLst/>
          </a:prstGeom>
        </p:spPr>
        <p:txBody>
          <a:bodyPr vert="horz" lIns="91440" tIns="46800" rIns="91440" bIns="45720" rtlCol="0">
            <a:norm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en-GB" b="0" i="0" u="none" strike="noStrike" kern="1200" cap="none" spc="0" normalizeH="0" baseline="0" noProof="0" dirty="0">
              <a:ln>
                <a:noFill/>
              </a:ln>
              <a:solidFill>
                <a:srgbClr val="000000"/>
              </a:solidFill>
              <a:effectLst/>
              <a:uLnTx/>
              <a:uFillTx/>
              <a:latin typeface="+mn-lt"/>
            </a:endParaRPr>
          </a:p>
          <a:p>
            <a:pPr lvl="0" algn="just">
              <a:lnSpc>
                <a:spcPct val="100000"/>
              </a:lnSpc>
              <a:spcBef>
                <a:spcPts val="1000"/>
              </a:spcBef>
              <a:buClrTx/>
              <a:buFont typeface="Arial" panose="020B0604020202020204" pitchFamily="34" charset="0"/>
              <a:buChar char="•"/>
            </a:pPr>
            <a:r>
              <a:rPr lang="en-GB" b="1" dirty="0">
                <a:solidFill>
                  <a:srgbClr val="000000"/>
                </a:solidFill>
                <a:latin typeface="+mn-lt"/>
                <a:cs typeface="Arial" charset="0"/>
              </a:rPr>
              <a:t>Umpires’ Coordinator </a:t>
            </a:r>
            <a:r>
              <a:rPr lang="en-GB" dirty="0">
                <a:solidFill>
                  <a:srgbClr val="000000"/>
                </a:solidFill>
                <a:latin typeface="+mn-lt"/>
                <a:cs typeface="Arial" charset="0"/>
              </a:rPr>
              <a:t>to distribute the daily </a:t>
            </a:r>
            <a:r>
              <a:rPr lang="en-GB" b="1" dirty="0">
                <a:solidFill>
                  <a:srgbClr val="000000"/>
                </a:solidFill>
                <a:latin typeface="+mn-lt"/>
                <a:cs typeface="Arial" charset="0"/>
              </a:rPr>
              <a:t>duty roster</a:t>
            </a:r>
            <a:r>
              <a:rPr lang="en-GB" dirty="0">
                <a:solidFill>
                  <a:srgbClr val="000000"/>
                </a:solidFill>
                <a:latin typeface="+mn-lt"/>
                <a:cs typeface="Arial" charset="0"/>
              </a:rPr>
              <a:t> in the Umpires’ briefing. From SF onwards, will be finalised by Referee team.</a:t>
            </a:r>
          </a:p>
          <a:p>
            <a:pPr marL="0" lvl="0" indent="0" algn="just">
              <a:lnSpc>
                <a:spcPct val="100000"/>
              </a:lnSpc>
              <a:spcBef>
                <a:spcPts val="1000"/>
              </a:spcBef>
              <a:buClrTx/>
              <a:buNone/>
            </a:pPr>
            <a:r>
              <a:rPr lang="en-GB" dirty="0">
                <a:solidFill>
                  <a:srgbClr val="000000"/>
                </a:solidFill>
                <a:latin typeface="+mn-lt"/>
                <a:cs typeface="Arial" charset="0"/>
              </a:rPr>
              <a:t>	Or</a:t>
            </a:r>
          </a:p>
          <a:p>
            <a:pPr lvl="0" algn="just">
              <a:lnSpc>
                <a:spcPct val="100000"/>
              </a:lnSpc>
              <a:spcBef>
                <a:spcPts val="1000"/>
              </a:spcBef>
              <a:buClrTx/>
              <a:buFont typeface="Arial" panose="020B0604020202020204" pitchFamily="34" charset="0"/>
              <a:buChar char="•"/>
            </a:pPr>
            <a:r>
              <a:rPr lang="en-GB" b="1" dirty="0">
                <a:solidFill>
                  <a:srgbClr val="000000"/>
                </a:solidFill>
                <a:latin typeface="+mn-lt"/>
                <a:cs typeface="Arial" charset="0"/>
              </a:rPr>
              <a:t>Rotation system </a:t>
            </a:r>
            <a:r>
              <a:rPr lang="en-GB" dirty="0">
                <a:solidFill>
                  <a:srgbClr val="000000"/>
                </a:solidFill>
                <a:latin typeface="+mn-lt"/>
                <a:cs typeface="Arial" charset="0"/>
              </a:rPr>
              <a:t>to be used, operated by ……..</a:t>
            </a:r>
          </a:p>
          <a:p>
            <a:pPr marL="228600" lvl="0" indent="-228600" algn="just">
              <a:lnSpc>
                <a:spcPct val="100000"/>
              </a:lnSpc>
              <a:spcBef>
                <a:spcPts val="1000"/>
              </a:spcBef>
              <a:buClrTx/>
              <a:buBlip>
                <a:blip r:embed="rId4"/>
              </a:buBlip>
            </a:pPr>
            <a:endParaRPr lang="en-GB" b="1" dirty="0">
              <a:solidFill>
                <a:srgbClr val="000000"/>
              </a:solidFill>
              <a:latin typeface="+mn-lt"/>
              <a:cs typeface="Arial" charset="0"/>
            </a:endParaRPr>
          </a:p>
          <a:p>
            <a:pPr lvl="0" algn="just">
              <a:lnSpc>
                <a:spcPct val="100000"/>
              </a:lnSpc>
              <a:spcBef>
                <a:spcPts val="1000"/>
              </a:spcBef>
              <a:buClrTx/>
              <a:buFont typeface="Arial" panose="020B0604020202020204" pitchFamily="34" charset="0"/>
              <a:buChar char="•"/>
            </a:pPr>
            <a:r>
              <a:rPr lang="en-GB" b="1" dirty="0">
                <a:solidFill>
                  <a:srgbClr val="000000"/>
                </a:solidFill>
                <a:latin typeface="+mn-lt"/>
                <a:cs typeface="Arial" charset="0"/>
              </a:rPr>
              <a:t>Performance</a:t>
            </a:r>
            <a:r>
              <a:rPr lang="en-GB" dirty="0">
                <a:solidFill>
                  <a:srgbClr val="000000"/>
                </a:solidFill>
                <a:latin typeface="+mn-lt"/>
                <a:cs typeface="Arial" charset="0"/>
              </a:rPr>
              <a:t> is the key word to be selected for Finals</a:t>
            </a:r>
          </a:p>
          <a:p>
            <a:pPr marL="228600" lvl="0" indent="-228600" algn="just">
              <a:lnSpc>
                <a:spcPct val="100000"/>
              </a:lnSpc>
              <a:spcBef>
                <a:spcPts val="1000"/>
              </a:spcBef>
              <a:buClrTx/>
              <a:buBlip>
                <a:blip r:embed="rId4"/>
              </a:buBlip>
            </a:pPr>
            <a:endParaRPr lang="en-GB" dirty="0">
              <a:solidFill>
                <a:srgbClr val="000000"/>
              </a:solidFill>
              <a:latin typeface="+mn-lt"/>
              <a:cs typeface="Arial" charset="0"/>
            </a:endParaRPr>
          </a:p>
          <a:p>
            <a:pPr lvl="0" algn="just" defTabSz="914377">
              <a:lnSpc>
                <a:spcPct val="100000"/>
              </a:lnSpc>
              <a:spcBef>
                <a:spcPct val="20000"/>
              </a:spcBef>
              <a:buClrTx/>
              <a:buFont typeface="Arial" panose="020B0604020202020204" pitchFamily="34" charset="0"/>
              <a:buChar char="•"/>
            </a:pPr>
            <a:r>
              <a:rPr lang="en-GB" b="1" dirty="0">
                <a:solidFill>
                  <a:prstClr val="black"/>
                </a:solidFill>
                <a:latin typeface="+mn-lt"/>
                <a:cs typeface="Arial" charset="0"/>
              </a:rPr>
              <a:t>Neutrality is recommended</a:t>
            </a:r>
          </a:p>
          <a:p>
            <a:pPr marL="0" lvl="0" indent="0" algn="just" defTabSz="914377">
              <a:lnSpc>
                <a:spcPct val="100000"/>
              </a:lnSpc>
              <a:spcBef>
                <a:spcPct val="20000"/>
              </a:spcBef>
              <a:buClrTx/>
              <a:buNone/>
            </a:pPr>
            <a:endParaRPr lang="en-GB" dirty="0">
              <a:solidFill>
                <a:srgbClr val="000000"/>
              </a:solidFill>
              <a:latin typeface="+mn-lt"/>
              <a:cs typeface="Arial" charset="0"/>
            </a:endParaRPr>
          </a:p>
          <a:p>
            <a:pPr marL="0" lvl="0" indent="0" algn="just">
              <a:lnSpc>
                <a:spcPct val="100000"/>
              </a:lnSpc>
              <a:spcBef>
                <a:spcPts val="1000"/>
              </a:spcBef>
              <a:buClrTx/>
              <a:buNone/>
            </a:pPr>
            <a:endParaRPr lang="en-GB" dirty="0">
              <a:solidFill>
                <a:srgbClr val="000000"/>
              </a:solidFill>
              <a:latin typeface="+mn-lt"/>
              <a:cs typeface="Arial" charset="0"/>
            </a:endParaRPr>
          </a:p>
          <a:p>
            <a:pPr marL="0" lvl="0" indent="0" algn="just">
              <a:lnSpc>
                <a:spcPct val="100000"/>
              </a:lnSpc>
              <a:spcBef>
                <a:spcPts val="1000"/>
              </a:spcBef>
              <a:buClrTx/>
              <a:buNone/>
            </a:pPr>
            <a:endParaRPr lang="en-GB" dirty="0">
              <a:solidFill>
                <a:prstClr val="black"/>
              </a:solidFill>
              <a:latin typeface="+mn-lt"/>
              <a:cs typeface="Arial" charset="0"/>
            </a:endParaRPr>
          </a:p>
          <a:p>
            <a:pPr marL="0" marR="0" lvl="0" indent="0" algn="l" defTabSz="914400" rtl="0" eaLnBrk="1" fontAlgn="auto" latinLnBrk="0" hangingPunct="1">
              <a:lnSpc>
                <a:spcPct val="90000"/>
              </a:lnSpc>
              <a:spcBef>
                <a:spcPts val="500"/>
              </a:spcBef>
              <a:spcAft>
                <a:spcPts val="0"/>
              </a:spcAft>
              <a:buClr>
                <a:srgbClr val="47B29E"/>
              </a:buClr>
              <a:buSzPct val="100000"/>
              <a:buNone/>
              <a:tabLst/>
              <a:defRPr/>
            </a:pPr>
            <a:endParaRPr kumimoji="0" lang="fr-FR" b="0" i="0" u="none" strike="noStrike" kern="1200" cap="none" spc="0" normalizeH="0" baseline="0" noProof="0" dirty="0">
              <a:ln>
                <a:noFill/>
              </a:ln>
              <a:solidFill>
                <a:srgbClr val="000000"/>
              </a:solidFill>
              <a:effectLst/>
              <a:uLnTx/>
              <a:uFillTx/>
              <a:latin typeface="+mn-lt"/>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b="0" i="0" u="none" strike="noStrike" kern="120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295840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US" dirty="0">
                <a:latin typeface="+mj-lt"/>
                <a:ea typeface="Verdana"/>
                <a:cs typeface="Verdana"/>
                <a:sym typeface="Verdana"/>
              </a:rPr>
              <a:t>Schedule &amp; Match Control</a:t>
            </a:r>
            <a:endParaRPr dirty="0">
              <a:latin typeface="+mj-lt"/>
              <a:ea typeface="Verdana"/>
              <a:cs typeface="Verdana"/>
              <a:sym typeface="Verdana"/>
            </a:endParaRPr>
          </a:p>
        </p:txBody>
      </p:sp>
      <p:sp>
        <p:nvSpPr>
          <p:cNvPr id="89" name="Google Shape;89;p2"/>
          <p:cNvSpPr txBox="1">
            <a:spLocks noGrp="1"/>
          </p:cNvSpPr>
          <p:nvPr>
            <p:ph type="body" idx="1"/>
          </p:nvPr>
        </p:nvSpPr>
        <p:spPr>
          <a:xfrm>
            <a:off x="1082254" y="1530350"/>
            <a:ext cx="10740483" cy="4909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600"/>
              </a:spcAft>
              <a:buClr>
                <a:schemeClr val="dk1"/>
              </a:buClr>
              <a:buSzPts val="2800"/>
              <a:buNone/>
            </a:pPr>
            <a:endParaRPr lang="nl-BE" dirty="0">
              <a:latin typeface="+mn-lt"/>
              <a:ea typeface="Verdana"/>
              <a:cs typeface="Verdana"/>
              <a:sym typeface="Verdana"/>
            </a:endParaRPr>
          </a:p>
          <a:p>
            <a:pPr lvl="0" indent="-457200" algn="l" rtl="0">
              <a:lnSpc>
                <a:spcPct val="90000"/>
              </a:lnSpc>
              <a:spcBef>
                <a:spcPts val="0"/>
              </a:spcBef>
              <a:spcAft>
                <a:spcPts val="600"/>
              </a:spcAft>
              <a:buClr>
                <a:schemeClr val="dk1"/>
              </a:buClr>
              <a:buSzPts val="2800"/>
              <a:buFont typeface="Wingdings" panose="05000000000000000000" pitchFamily="2" charset="2"/>
              <a:buChar char="Ø"/>
            </a:pPr>
            <a:endParaRPr lang="nl-BE" dirty="0">
              <a:latin typeface="+mn-lt"/>
              <a:ea typeface="Verdana"/>
              <a:cs typeface="Verdana"/>
              <a:sym typeface="Verdana"/>
            </a:endParaRPr>
          </a:p>
          <a:p>
            <a:pPr lvl="0" indent="-457200" algn="l" rtl="0">
              <a:lnSpc>
                <a:spcPct val="90000"/>
              </a:lnSpc>
              <a:spcBef>
                <a:spcPts val="0"/>
              </a:spcBef>
              <a:spcAft>
                <a:spcPts val="600"/>
              </a:spcAft>
              <a:buClr>
                <a:schemeClr val="dk1"/>
              </a:buClr>
              <a:buSzPts val="2800"/>
              <a:buFont typeface="Wingdings" panose="05000000000000000000" pitchFamily="2" charset="2"/>
              <a:buChar char="Ø"/>
            </a:pPr>
            <a:endParaRPr dirty="0">
              <a:latin typeface="+mn-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txBox="1">
            <a:spLocks/>
          </p:cNvSpPr>
          <p:nvPr/>
        </p:nvSpPr>
        <p:spPr>
          <a:xfrm>
            <a:off x="933561" y="1375651"/>
            <a:ext cx="9990848" cy="5398373"/>
          </a:xfrm>
          <a:prstGeom prst="rect">
            <a:avLst/>
          </a:prstGeom>
        </p:spPr>
        <p:txBody>
          <a:bodyPr vert="horz" lIns="91440" tIns="46800" rIns="91440" bIns="45720" rtlCol="0">
            <a:norm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1200"/>
              </a:spcAft>
              <a:buNone/>
              <a:defRPr/>
            </a:pPr>
            <a:endParaRPr lang="en-GB" sz="2100" b="1" dirty="0">
              <a:solidFill>
                <a:prstClr val="black"/>
              </a:solidFill>
              <a:latin typeface="+mn-lt"/>
              <a:cs typeface="Arial" panose="020B0604020202020204" pitchFamily="34" charset="0"/>
            </a:endParaRPr>
          </a:p>
          <a:p>
            <a:pPr lvl="0">
              <a:spcAft>
                <a:spcPts val="1200"/>
              </a:spcAft>
              <a:buClr>
                <a:schemeClr val="bg2"/>
              </a:buClr>
              <a:buFont typeface="Arial" panose="020B0604020202020204" pitchFamily="34" charset="0"/>
              <a:buChar char="•"/>
              <a:defRPr/>
            </a:pPr>
            <a:r>
              <a:rPr lang="en-GB" sz="2600" b="1" dirty="0">
                <a:solidFill>
                  <a:prstClr val="black"/>
                </a:solidFill>
                <a:latin typeface="+mn-lt"/>
                <a:cs typeface="Arial" panose="020B0604020202020204" pitchFamily="34" charset="0"/>
              </a:rPr>
              <a:t>Match</a:t>
            </a:r>
            <a:r>
              <a:rPr lang="en-GB" b="1" dirty="0">
                <a:solidFill>
                  <a:prstClr val="black"/>
                </a:solidFill>
                <a:latin typeface="+mn-lt"/>
                <a:cs typeface="Arial" panose="020B0604020202020204" pitchFamily="34" charset="0"/>
              </a:rPr>
              <a:t> Allocation and Sequencing:</a:t>
            </a:r>
            <a:endParaRPr kumimoji="0" lang="fr-FR" b="0" i="0" u="none" strike="noStrike" kern="1200" cap="none" spc="0" normalizeH="0" baseline="0" noProof="0" dirty="0">
              <a:ln>
                <a:noFill/>
              </a:ln>
              <a:solidFill>
                <a:srgbClr val="000000"/>
              </a:solidFill>
              <a:effectLst/>
              <a:uLnTx/>
              <a:uFillTx/>
              <a:latin typeface="+mn-lt"/>
            </a:endParaRPr>
          </a:p>
          <a:p>
            <a:pPr lvl="1">
              <a:spcAft>
                <a:spcPts val="1200"/>
              </a:spcAft>
              <a:buClr>
                <a:schemeClr val="bg2"/>
              </a:buClr>
              <a:defRPr/>
            </a:pPr>
            <a:r>
              <a:rPr kumimoji="0" lang="fr-FR" b="0" i="0" u="none" strike="noStrike" kern="1200" cap="none" spc="0" normalizeH="0" baseline="0" noProof="0" dirty="0" err="1">
                <a:ln>
                  <a:noFill/>
                </a:ln>
                <a:solidFill>
                  <a:srgbClr val="000000"/>
                </a:solidFill>
                <a:effectLst/>
                <a:uLnTx/>
                <a:uFillTx/>
                <a:latin typeface="+mn-lt"/>
              </a:rPr>
              <a:t>Fixed</a:t>
            </a:r>
            <a:r>
              <a:rPr kumimoji="0" lang="fr-FR" b="0" i="0" u="none" strike="noStrike" kern="1200" cap="none" spc="0" normalizeH="0" baseline="0" noProof="0" dirty="0">
                <a:ln>
                  <a:noFill/>
                </a:ln>
                <a:solidFill>
                  <a:srgbClr val="000000"/>
                </a:solidFill>
                <a:effectLst/>
                <a:uLnTx/>
                <a:uFillTx/>
                <a:latin typeface="+mn-lt"/>
              </a:rPr>
              <a:t> court and </a:t>
            </a:r>
            <a:r>
              <a:rPr lang="fr-FR" dirty="0">
                <a:solidFill>
                  <a:srgbClr val="000000"/>
                </a:solidFill>
                <a:latin typeface="+mn-lt"/>
              </a:rPr>
              <a:t>‘</a:t>
            </a:r>
            <a:r>
              <a:rPr kumimoji="0" lang="fr-FR" b="0" i="0" u="none" strike="noStrike" kern="1200" cap="none" spc="0" normalizeH="0" baseline="0" noProof="0" dirty="0" err="1">
                <a:ln>
                  <a:noFill/>
                </a:ln>
                <a:solidFill>
                  <a:srgbClr val="000000"/>
                </a:solidFill>
                <a:effectLst/>
                <a:uLnTx/>
                <a:uFillTx/>
                <a:latin typeface="+mn-lt"/>
              </a:rPr>
              <a:t>Followed</a:t>
            </a:r>
            <a:r>
              <a:rPr kumimoji="0" lang="fr-FR" b="0" i="0" u="none" strike="noStrike" kern="1200" cap="none" spc="0" normalizeH="0" baseline="0" noProof="0" dirty="0">
                <a:ln>
                  <a:noFill/>
                </a:ln>
                <a:solidFill>
                  <a:srgbClr val="000000"/>
                </a:solidFill>
                <a:effectLst/>
                <a:uLnTx/>
                <a:uFillTx/>
                <a:latin typeface="+mn-lt"/>
              </a:rPr>
              <a:t> by’ basis </a:t>
            </a:r>
            <a:r>
              <a:rPr kumimoji="0" lang="fr-FR" b="0" i="0" u="none" strike="noStrike" kern="1200" cap="none" spc="0" normalizeH="0" baseline="0" noProof="0" dirty="0" err="1">
                <a:ln>
                  <a:noFill/>
                </a:ln>
                <a:solidFill>
                  <a:srgbClr val="000000"/>
                </a:solidFill>
                <a:effectLst/>
                <a:uLnTx/>
                <a:uFillTx/>
                <a:latin typeface="+mn-lt"/>
              </a:rPr>
              <a:t>with</a:t>
            </a:r>
            <a:r>
              <a:rPr kumimoji="0" lang="fr-FR" b="0" i="0" u="none" strike="noStrike" kern="1200" cap="none" spc="0" normalizeH="0" baseline="0" noProof="0" dirty="0">
                <a:ln>
                  <a:noFill/>
                </a:ln>
                <a:solidFill>
                  <a:srgbClr val="000000"/>
                </a:solidFill>
                <a:effectLst/>
                <a:uLnTx/>
                <a:uFillTx/>
                <a:latin typeface="+mn-lt"/>
              </a:rPr>
              <a:t> </a:t>
            </a:r>
            <a:r>
              <a:rPr kumimoji="0" lang="fr-FR" b="0" i="0" u="none" strike="noStrike" kern="1200" cap="none" spc="0" normalizeH="0" baseline="0" noProof="0" dirty="0" err="1">
                <a:ln>
                  <a:noFill/>
                </a:ln>
                <a:solidFill>
                  <a:srgbClr val="000000"/>
                </a:solidFill>
                <a:effectLst/>
                <a:uLnTx/>
                <a:uFillTx/>
                <a:latin typeface="+mn-lt"/>
              </a:rPr>
              <a:t>some</a:t>
            </a:r>
            <a:r>
              <a:rPr kumimoji="0" lang="fr-FR" b="0" i="0" u="none" strike="noStrike" kern="1200" cap="none" spc="0" normalizeH="0" baseline="0" noProof="0" dirty="0">
                <a:ln>
                  <a:noFill/>
                </a:ln>
                <a:solidFill>
                  <a:srgbClr val="000000"/>
                </a:solidFill>
                <a:effectLst/>
                <a:uLnTx/>
                <a:uFillTx/>
                <a:latin typeface="+mn-lt"/>
              </a:rPr>
              <a:t> rounds ‘not </a:t>
            </a:r>
            <a:r>
              <a:rPr kumimoji="0" lang="fr-FR" b="0" i="0" u="none" strike="noStrike" kern="1200" cap="none" spc="0" normalizeH="0" baseline="0" noProof="0" dirty="0" err="1">
                <a:ln>
                  <a:noFill/>
                </a:ln>
                <a:solidFill>
                  <a:srgbClr val="000000"/>
                </a:solidFill>
                <a:effectLst/>
                <a:uLnTx/>
                <a:uFillTx/>
                <a:latin typeface="+mn-lt"/>
              </a:rPr>
              <a:t>before</a:t>
            </a:r>
            <a:r>
              <a:rPr kumimoji="0" lang="fr-FR" b="0" i="0" u="none" strike="noStrike" kern="1200" cap="none" spc="0" normalizeH="0" baseline="0" noProof="0" dirty="0">
                <a:ln>
                  <a:noFill/>
                </a:ln>
                <a:solidFill>
                  <a:srgbClr val="000000"/>
                </a:solidFill>
                <a:effectLst/>
                <a:uLnTx/>
                <a:uFillTx/>
                <a:latin typeface="+mn-lt"/>
              </a:rPr>
              <a:t>’</a:t>
            </a:r>
            <a:r>
              <a:rPr lang="fr-FR" dirty="0">
                <a:solidFill>
                  <a:srgbClr val="000000"/>
                </a:solidFill>
                <a:latin typeface="+mn-lt"/>
              </a:rPr>
              <a:t> and ‘Time and Court to </a:t>
            </a:r>
            <a:r>
              <a:rPr lang="fr-FR" dirty="0" err="1">
                <a:solidFill>
                  <a:srgbClr val="000000"/>
                </a:solidFill>
                <a:latin typeface="+mn-lt"/>
              </a:rPr>
              <a:t>be</a:t>
            </a:r>
            <a:r>
              <a:rPr lang="fr-FR" dirty="0">
                <a:solidFill>
                  <a:srgbClr val="000000"/>
                </a:solidFill>
                <a:latin typeface="+mn-lt"/>
              </a:rPr>
              <a:t> </a:t>
            </a:r>
            <a:r>
              <a:rPr lang="fr-FR" dirty="0" err="1">
                <a:solidFill>
                  <a:srgbClr val="000000"/>
                </a:solidFill>
                <a:latin typeface="+mn-lt"/>
              </a:rPr>
              <a:t>announced</a:t>
            </a:r>
            <a:r>
              <a:rPr lang="fr-FR" dirty="0">
                <a:solidFill>
                  <a:srgbClr val="000000"/>
                </a:solidFill>
                <a:latin typeface="+mn-lt"/>
              </a:rPr>
              <a:t>’</a:t>
            </a:r>
            <a:endParaRPr kumimoji="0" lang="fr-FR" b="0" i="0" u="none" strike="noStrike" kern="1200" cap="none" spc="0" normalizeH="0" baseline="0" noProof="0" dirty="0">
              <a:ln>
                <a:noFill/>
              </a:ln>
              <a:solidFill>
                <a:srgbClr val="000000"/>
              </a:solidFill>
              <a:effectLst/>
              <a:uLnTx/>
              <a:uFillTx/>
              <a:latin typeface="+mn-lt"/>
            </a:endParaRPr>
          </a:p>
          <a:p>
            <a:pPr marR="0" lvl="0" algn="l" defTabSz="914400" rtl="0" eaLnBrk="1" fontAlgn="auto" latinLnBrk="0" hangingPunct="1">
              <a:lnSpc>
                <a:spcPct val="90000"/>
              </a:lnSpc>
              <a:spcBef>
                <a:spcPts val="500"/>
              </a:spcBef>
              <a:spcAft>
                <a:spcPts val="1200"/>
              </a:spcAft>
              <a:buClr>
                <a:schemeClr val="bg2"/>
              </a:buClr>
              <a:buSzPct val="100000"/>
              <a:buFont typeface="Arial" panose="020B0604020202020204" pitchFamily="34" charset="0"/>
              <a:buChar char="•"/>
              <a:tabLst/>
              <a:defRPr/>
            </a:pPr>
            <a:r>
              <a:rPr kumimoji="0" lang="fr-FR" sz="2400" b="0" i="0" u="none" strike="noStrike" kern="1200" cap="none" spc="0" normalizeH="0" baseline="0" noProof="0" dirty="0">
                <a:ln>
                  <a:noFill/>
                </a:ln>
                <a:solidFill>
                  <a:srgbClr val="000000"/>
                </a:solidFill>
                <a:effectLst/>
                <a:uLnTx/>
                <a:uFillTx/>
                <a:latin typeface="+mn-lt"/>
              </a:rPr>
              <a:t>All courts </a:t>
            </a:r>
            <a:r>
              <a:rPr kumimoji="0" lang="fr-FR" sz="2400" b="0" i="0" u="none" strike="noStrike" kern="1200" cap="none" spc="0" normalizeH="0" baseline="0" noProof="0" dirty="0" err="1">
                <a:ln>
                  <a:noFill/>
                </a:ln>
                <a:solidFill>
                  <a:srgbClr val="000000"/>
                </a:solidFill>
                <a:effectLst/>
                <a:uLnTx/>
                <a:uFillTx/>
                <a:latin typeface="+mn-lt"/>
              </a:rPr>
              <a:t>will</a:t>
            </a:r>
            <a:r>
              <a:rPr kumimoji="0" lang="fr-FR" sz="2400" b="0" i="0" u="none" strike="noStrike" kern="1200" cap="none" spc="0" normalizeH="0" noProof="0" dirty="0">
                <a:ln>
                  <a:noFill/>
                </a:ln>
                <a:solidFill>
                  <a:srgbClr val="000000"/>
                </a:solidFill>
                <a:effectLst/>
                <a:uLnTx/>
                <a:uFillTx/>
                <a:latin typeface="+mn-lt"/>
              </a:rPr>
              <a:t> </a:t>
            </a:r>
            <a:r>
              <a:rPr kumimoji="0" lang="fr-FR" sz="2400" b="0" i="0" u="none" strike="noStrike" kern="1200" cap="none" spc="0" normalizeH="0" noProof="0" dirty="0" err="1">
                <a:ln>
                  <a:noFill/>
                </a:ln>
                <a:solidFill>
                  <a:srgbClr val="000000"/>
                </a:solidFill>
                <a:effectLst/>
                <a:uLnTx/>
                <a:uFillTx/>
                <a:latin typeface="+mn-lt"/>
              </a:rPr>
              <a:t>be</a:t>
            </a:r>
            <a:r>
              <a:rPr kumimoji="0" lang="fr-FR" sz="2400" b="0" i="0" u="none" strike="noStrike" kern="1200" cap="none" spc="0" normalizeH="0" noProof="0" dirty="0">
                <a:ln>
                  <a:noFill/>
                </a:ln>
                <a:solidFill>
                  <a:srgbClr val="000000"/>
                </a:solidFill>
                <a:effectLst/>
                <a:uLnTx/>
                <a:uFillTx/>
                <a:latin typeface="+mn-lt"/>
              </a:rPr>
              <a:t> Live </a:t>
            </a:r>
            <a:r>
              <a:rPr kumimoji="0" lang="fr-FR" sz="2400" b="0" i="0" u="none" strike="noStrike" kern="1200" cap="none" spc="0" normalizeH="0" noProof="0" dirty="0" err="1">
                <a:ln>
                  <a:noFill/>
                </a:ln>
                <a:solidFill>
                  <a:srgbClr val="000000"/>
                </a:solidFill>
                <a:effectLst/>
                <a:uLnTx/>
                <a:uFillTx/>
                <a:latin typeface="+mn-lt"/>
              </a:rPr>
              <a:t>streamed</a:t>
            </a:r>
            <a:r>
              <a:rPr kumimoji="0" lang="fr-FR" sz="2400" b="0" i="0" u="none" strike="noStrike" kern="1200" cap="none" spc="0" normalizeH="0" noProof="0" dirty="0">
                <a:ln>
                  <a:noFill/>
                </a:ln>
                <a:solidFill>
                  <a:srgbClr val="000000"/>
                </a:solidFill>
                <a:effectLst/>
                <a:uLnTx/>
                <a:uFillTx/>
                <a:latin typeface="+mn-lt"/>
              </a:rPr>
              <a:t> ?</a:t>
            </a:r>
          </a:p>
          <a:p>
            <a:pPr marR="0" lvl="0" algn="l" defTabSz="914400" rtl="0" eaLnBrk="1" fontAlgn="auto" latinLnBrk="0" hangingPunct="1">
              <a:lnSpc>
                <a:spcPct val="90000"/>
              </a:lnSpc>
              <a:spcBef>
                <a:spcPts val="500"/>
              </a:spcBef>
              <a:spcAft>
                <a:spcPts val="1200"/>
              </a:spcAft>
              <a:buClr>
                <a:schemeClr val="bg2"/>
              </a:buClr>
              <a:buSzPct val="100000"/>
              <a:buFont typeface="Arial" panose="020B0604020202020204" pitchFamily="34" charset="0"/>
              <a:buChar char="•"/>
              <a:tabLst/>
              <a:defRPr/>
            </a:pPr>
            <a:r>
              <a:rPr kumimoji="0" lang="fr-FR" sz="2400" b="0" i="0" u="none" strike="noStrike" kern="1200" cap="none" spc="0" normalizeH="0" noProof="0" dirty="0">
                <a:ln>
                  <a:noFill/>
                </a:ln>
                <a:solidFill>
                  <a:srgbClr val="000000"/>
                </a:solidFill>
                <a:effectLst/>
                <a:uLnTx/>
                <a:uFillTx/>
                <a:latin typeface="+mn-lt"/>
              </a:rPr>
              <a:t>TV broadcast on………………………</a:t>
            </a:r>
            <a:r>
              <a:rPr kumimoji="0" lang="fr-FR" sz="2400" b="0" i="0" u="none" strike="noStrike" kern="1200" cap="none" spc="0" normalizeH="0" baseline="0" noProof="0" dirty="0">
                <a:ln>
                  <a:noFill/>
                </a:ln>
                <a:solidFill>
                  <a:srgbClr val="000000"/>
                </a:solidFill>
                <a:effectLst/>
                <a:uLnTx/>
                <a:uFillTx/>
                <a:latin typeface="+mn-lt"/>
              </a:rPr>
              <a:t> </a:t>
            </a:r>
          </a:p>
          <a:p>
            <a:pPr lvl="0" algn="just" defTabSz="914377">
              <a:lnSpc>
                <a:spcPct val="100000"/>
              </a:lnSpc>
              <a:spcBef>
                <a:spcPct val="20000"/>
              </a:spcBef>
              <a:spcAft>
                <a:spcPts val="1200"/>
              </a:spcAft>
              <a:buClr>
                <a:schemeClr val="bg2"/>
              </a:buClr>
              <a:buFont typeface="Arial" panose="020B0604020202020204" pitchFamily="34" charset="0"/>
              <a:buChar char="•"/>
            </a:pPr>
            <a:r>
              <a:rPr lang="en-GB" dirty="0">
                <a:solidFill>
                  <a:prstClr val="black"/>
                </a:solidFill>
                <a:latin typeface="+mn-lt"/>
                <a:cs typeface="Arial" charset="0"/>
              </a:rPr>
              <a:t>In case of a </a:t>
            </a:r>
            <a:r>
              <a:rPr lang="en-GB" b="1" dirty="0">
                <a:solidFill>
                  <a:prstClr val="black"/>
                </a:solidFill>
                <a:latin typeface="+mn-lt"/>
                <a:cs typeface="Arial" charset="0"/>
              </a:rPr>
              <a:t>last minute withdrawal or retirement</a:t>
            </a:r>
            <a:r>
              <a:rPr lang="en-GB" dirty="0">
                <a:solidFill>
                  <a:prstClr val="black"/>
                </a:solidFill>
                <a:latin typeface="+mn-lt"/>
                <a:cs typeface="Arial" charset="0"/>
              </a:rPr>
              <a:t>, the next match may be called within </a:t>
            </a:r>
            <a:r>
              <a:rPr lang="en-GB" b="1" dirty="0">
                <a:solidFill>
                  <a:prstClr val="black"/>
                </a:solidFill>
                <a:latin typeface="+mn-lt"/>
                <a:cs typeface="Arial" charset="0"/>
              </a:rPr>
              <a:t>15 minutes </a:t>
            </a:r>
            <a:r>
              <a:rPr lang="en-GB" dirty="0">
                <a:solidFill>
                  <a:prstClr val="black"/>
                </a:solidFill>
                <a:latin typeface="+mn-lt"/>
                <a:cs typeface="Arial" charset="0"/>
              </a:rPr>
              <a:t>based on the stage of earlier match at retirement / time of intimation of withdrawal</a:t>
            </a:r>
          </a:p>
          <a:p>
            <a:pPr lvl="0" algn="just" defTabSz="914377">
              <a:lnSpc>
                <a:spcPct val="100000"/>
              </a:lnSpc>
              <a:spcBef>
                <a:spcPct val="20000"/>
              </a:spcBef>
              <a:spcAft>
                <a:spcPts val="1200"/>
              </a:spcAft>
              <a:buClr>
                <a:schemeClr val="bg2"/>
              </a:buClr>
              <a:buFont typeface="Arial" panose="020B0604020202020204" pitchFamily="34" charset="0"/>
              <a:buChar char="•"/>
            </a:pPr>
            <a:r>
              <a:rPr lang="en-US" dirty="0">
                <a:solidFill>
                  <a:prstClr val="black"/>
                </a:solidFill>
                <a:latin typeface="+mn-lt"/>
                <a:cs typeface="Arial" panose="020B0604020202020204" pitchFamily="34" charset="0"/>
              </a:rPr>
              <a:t>The </a:t>
            </a:r>
            <a:r>
              <a:rPr lang="en-US" b="1" dirty="0">
                <a:solidFill>
                  <a:prstClr val="black"/>
                </a:solidFill>
                <a:latin typeface="+mn-lt"/>
                <a:cs typeface="Arial" panose="020B0604020202020204" pitchFamily="34" charset="0"/>
              </a:rPr>
              <a:t>Referee reserves right to change </a:t>
            </a:r>
            <a:r>
              <a:rPr lang="en-US" dirty="0">
                <a:solidFill>
                  <a:prstClr val="black"/>
                </a:solidFill>
                <a:latin typeface="+mn-lt"/>
                <a:cs typeface="Arial" panose="020B0604020202020204" pitchFamily="34" charset="0"/>
              </a:rPr>
              <a:t>the allocated court or order of play with prior intimation</a:t>
            </a:r>
            <a:endParaRPr lang="en-GB" dirty="0">
              <a:solidFill>
                <a:prstClr val="black"/>
              </a:solidFill>
              <a:latin typeface="+mn-lt"/>
              <a:cs typeface="Arial"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mn-lt"/>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sz="2400" b="0" i="0" u="none" strike="noStrike" kern="1200" cap="none" spc="0" normalizeH="0" baseline="0" noProof="0" dirty="0">
              <a:ln>
                <a:noFill/>
              </a:ln>
              <a:solidFill>
                <a:srgbClr val="000000"/>
              </a:solidFill>
              <a:effectLst/>
              <a:uLnTx/>
              <a:uFillTx/>
              <a:latin typeface="+mn-lt"/>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77215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Stadium Layout</a:t>
            </a:r>
            <a:endParaRPr sz="2800" dirty="0">
              <a:latin typeface="+mj-lt"/>
              <a:ea typeface="Verdana"/>
              <a:cs typeface="Verdana"/>
              <a:sym typeface="Verdana"/>
            </a:endParaRPr>
          </a:p>
        </p:txBody>
      </p:sp>
      <p:sp>
        <p:nvSpPr>
          <p:cNvPr id="2" name="Text Placeholder 1"/>
          <p:cNvSpPr>
            <a:spLocks noGrp="1"/>
          </p:cNvSpPr>
          <p:nvPr>
            <p:ph type="body" idx="1"/>
          </p:nvPr>
        </p:nvSpPr>
        <p:spPr>
          <a:xfrm>
            <a:off x="832327" y="1816295"/>
            <a:ext cx="10110926" cy="4351338"/>
          </a:xfrm>
        </p:spPr>
        <p:txBody>
          <a:bodyPr/>
          <a:lstStyle/>
          <a:p>
            <a:r>
              <a:rPr lang="en-US" dirty="0">
                <a:solidFill>
                  <a:schemeClr val="tx2">
                    <a:lumMod val="10000"/>
                  </a:schemeClr>
                </a:solidFill>
                <a:latin typeface="+mn-lt"/>
              </a:rPr>
              <a:t>Stadium plan graphics to be displayed</a:t>
            </a:r>
          </a:p>
          <a:p>
            <a:r>
              <a:rPr lang="en-US" dirty="0">
                <a:solidFill>
                  <a:schemeClr val="tx2">
                    <a:lumMod val="10000"/>
                  </a:schemeClr>
                </a:solidFill>
                <a:latin typeface="+mn-lt"/>
              </a:rPr>
              <a:t>FOP plan</a:t>
            </a:r>
          </a:p>
        </p:txBody>
      </p:sp>
    </p:spTree>
    <p:extLst>
      <p:ext uri="{BB962C8B-B14F-4D97-AF65-F5344CB8AC3E}">
        <p14:creationId xmlns:p14="http://schemas.microsoft.com/office/powerpoint/2010/main" val="4926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Assembly Area</a:t>
            </a:r>
            <a:endParaRPr sz="3100" dirty="0">
              <a:latin typeface="+mj-lt"/>
              <a:ea typeface="Verdana"/>
              <a:cs typeface="Verdana"/>
              <a:sym typeface="Verdana"/>
            </a:endParaRPr>
          </a:p>
        </p:txBody>
      </p:sp>
      <p:sp>
        <p:nvSpPr>
          <p:cNvPr id="3" name="Text Placeholder 1"/>
          <p:cNvSpPr>
            <a:spLocks noGrp="1"/>
          </p:cNvSpPr>
          <p:nvPr>
            <p:ph type="body" idx="1"/>
          </p:nvPr>
        </p:nvSpPr>
        <p:spPr>
          <a:xfrm>
            <a:off x="832327" y="1816295"/>
            <a:ext cx="10110926" cy="4351338"/>
          </a:xfrm>
        </p:spPr>
        <p:txBody>
          <a:bodyPr>
            <a:normAutofit/>
          </a:bodyPr>
          <a:lstStyle/>
          <a:p>
            <a:pPr>
              <a:spcAft>
                <a:spcPts val="1200"/>
              </a:spcAft>
            </a:pPr>
            <a:r>
              <a:rPr lang="en-US" sz="2400" dirty="0">
                <a:solidFill>
                  <a:schemeClr val="tx2">
                    <a:lumMod val="10000"/>
                  </a:schemeClr>
                </a:solidFill>
                <a:latin typeface="+mn-lt"/>
                <a:ea typeface="Verdana" panose="020B0604030504040204" pitchFamily="34" charset="0"/>
              </a:rPr>
              <a:t>Players to be present at Assembly area: </a:t>
            </a:r>
          </a:p>
          <a:p>
            <a:pPr lvl="1">
              <a:spcAft>
                <a:spcPts val="1200"/>
              </a:spcAft>
            </a:pPr>
            <a:r>
              <a:rPr lang="en-US" dirty="0">
                <a:solidFill>
                  <a:schemeClr val="tx2">
                    <a:lumMod val="10000"/>
                  </a:schemeClr>
                </a:solidFill>
                <a:latin typeface="+mn-lt"/>
                <a:ea typeface="Verdana" panose="020B0604030504040204" pitchFamily="34" charset="0"/>
              </a:rPr>
              <a:t>For the first match – 10 minutes before the start time </a:t>
            </a:r>
          </a:p>
          <a:p>
            <a:pPr lvl="1">
              <a:spcAft>
                <a:spcPts val="1200"/>
              </a:spcAft>
            </a:pPr>
            <a:r>
              <a:rPr lang="en-US" dirty="0">
                <a:solidFill>
                  <a:schemeClr val="tx2">
                    <a:lumMod val="10000"/>
                  </a:schemeClr>
                </a:solidFill>
                <a:latin typeface="+mn-lt"/>
                <a:ea typeface="Verdana" panose="020B0604030504040204" pitchFamily="34" charset="0"/>
              </a:rPr>
              <a:t>For next matches – when they are asked by the Marshall (Umpire)</a:t>
            </a:r>
          </a:p>
          <a:p>
            <a:pPr lvl="0">
              <a:spcAft>
                <a:spcPts val="1200"/>
              </a:spcAft>
              <a:buClr>
                <a:srgbClr val="153255"/>
              </a:buClr>
            </a:pPr>
            <a:r>
              <a:rPr lang="en-US" sz="2400" dirty="0">
                <a:solidFill>
                  <a:schemeClr val="tx2">
                    <a:lumMod val="10000"/>
                  </a:schemeClr>
                </a:solidFill>
                <a:latin typeface="+mn-lt"/>
                <a:ea typeface="Verdana" panose="020B0604030504040204" pitchFamily="34" charset="0"/>
              </a:rPr>
              <a:t>Players clothing will be checked at the Assembly area</a:t>
            </a:r>
          </a:p>
          <a:p>
            <a:pPr marL="571500" lvl="1" indent="0">
              <a:buNone/>
            </a:pPr>
            <a:endParaRPr lang="en-US" dirty="0">
              <a:latin typeface="+mn-lt"/>
              <a:ea typeface="Verdana" panose="020B0604030504040204" pitchFamily="34" charset="0"/>
            </a:endParaRPr>
          </a:p>
        </p:txBody>
      </p:sp>
    </p:spTree>
    <p:extLst>
      <p:ext uri="{BB962C8B-B14F-4D97-AF65-F5344CB8AC3E}">
        <p14:creationId xmlns:p14="http://schemas.microsoft.com/office/powerpoint/2010/main" val="3403271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Assembly Area</a:t>
            </a:r>
            <a:endParaRPr sz="3100" dirty="0">
              <a:latin typeface="+mj-lt"/>
              <a:ea typeface="Verdana"/>
              <a:cs typeface="Verdana"/>
              <a:sym typeface="Verdana"/>
            </a:endParaRPr>
          </a:p>
        </p:txBody>
      </p:sp>
      <p:sp>
        <p:nvSpPr>
          <p:cNvPr id="3" name="Text Placeholder 1"/>
          <p:cNvSpPr>
            <a:spLocks noGrp="1"/>
          </p:cNvSpPr>
          <p:nvPr>
            <p:ph type="body" idx="1"/>
          </p:nvPr>
        </p:nvSpPr>
        <p:spPr>
          <a:xfrm>
            <a:off x="841657" y="1415079"/>
            <a:ext cx="10110926" cy="4351338"/>
          </a:xfrm>
        </p:spPr>
        <p:txBody>
          <a:bodyPr>
            <a:noAutofit/>
          </a:bodyPr>
          <a:lstStyle/>
          <a:p>
            <a:pPr marL="342900" indent="-342900" algn="just">
              <a:lnSpc>
                <a:spcPct val="100000"/>
              </a:lnSpc>
              <a:buClrTx/>
              <a:buSzPct val="100000"/>
            </a:pPr>
            <a:r>
              <a:rPr lang="en-US" sz="2400" b="1" kern="1200" dirty="0">
                <a:solidFill>
                  <a:prstClr val="black"/>
                </a:solidFill>
                <a:latin typeface="+mn-lt"/>
                <a:ea typeface="Verdana" panose="020B0604030504040204" pitchFamily="34" charset="0"/>
                <a:cs typeface="Arial" panose="020B0604020202020204" pitchFamily="34" charset="0"/>
              </a:rPr>
              <a:t>Check :</a:t>
            </a:r>
          </a:p>
          <a:p>
            <a:pPr marL="800100" lvl="1" algn="just">
              <a:lnSpc>
                <a:spcPct val="100000"/>
              </a:lnSpc>
              <a:buClrTx/>
              <a:buSzPct val="100000"/>
            </a:pPr>
            <a:r>
              <a:rPr lang="en-US" kern="1200" dirty="0">
                <a:solidFill>
                  <a:srgbClr val="000000"/>
                </a:solidFill>
                <a:latin typeface="+mn-lt"/>
                <a:ea typeface="Verdana" panose="020B0604030504040204" pitchFamily="34" charset="0"/>
                <a:cs typeface="Arial" charset="0"/>
              </a:rPr>
              <a:t>that the </a:t>
            </a:r>
            <a:r>
              <a:rPr lang="en-US" b="1" kern="1200" dirty="0">
                <a:solidFill>
                  <a:srgbClr val="000000"/>
                </a:solidFill>
                <a:latin typeface="+mn-lt"/>
                <a:ea typeface="Verdana" panose="020B0604030504040204" pitchFamily="34" charset="0"/>
                <a:cs typeface="Arial" charset="0"/>
              </a:rPr>
              <a:t>clothing</a:t>
            </a:r>
            <a:r>
              <a:rPr lang="en-US" kern="1200" dirty="0">
                <a:solidFill>
                  <a:srgbClr val="000000"/>
                </a:solidFill>
                <a:latin typeface="+mn-lt"/>
                <a:ea typeface="Verdana" panose="020B0604030504040204" pitchFamily="34" charset="0"/>
                <a:cs typeface="Arial" charset="0"/>
              </a:rPr>
              <a:t> complies with the Regulations</a:t>
            </a:r>
          </a:p>
          <a:p>
            <a:pPr marL="800100" lvl="1" algn="just">
              <a:lnSpc>
                <a:spcPct val="100000"/>
              </a:lnSpc>
              <a:buClrTx/>
              <a:buSzPct val="100000"/>
            </a:pPr>
            <a:r>
              <a:rPr lang="en-US" b="1" kern="1200" dirty="0">
                <a:solidFill>
                  <a:srgbClr val="000000"/>
                </a:solidFill>
                <a:latin typeface="+mn-lt"/>
                <a:ea typeface="Verdana" panose="020B0604030504040204" pitchFamily="34" charset="0"/>
                <a:cs typeface="Arial" charset="0"/>
              </a:rPr>
              <a:t>correctness of the players’ Last Names</a:t>
            </a:r>
            <a:r>
              <a:rPr lang="en-US" kern="1200" dirty="0">
                <a:solidFill>
                  <a:srgbClr val="000000"/>
                </a:solidFill>
                <a:latin typeface="+mn-lt"/>
                <a:ea typeface="Verdana" panose="020B0604030504040204" pitchFamily="34" charset="0"/>
                <a:cs typeface="Arial" charset="0"/>
              </a:rPr>
              <a:t> on clothing per score sheet</a:t>
            </a:r>
          </a:p>
          <a:p>
            <a:pPr marL="342900" indent="-342900" algn="just">
              <a:lnSpc>
                <a:spcPct val="100000"/>
              </a:lnSpc>
              <a:buClrTx/>
              <a:buSzPct val="100000"/>
            </a:pPr>
            <a:r>
              <a:rPr lang="en-US" sz="2400" b="1" kern="1200" dirty="0">
                <a:solidFill>
                  <a:prstClr val="black"/>
                </a:solidFill>
                <a:latin typeface="+mn-lt"/>
                <a:ea typeface="Verdana" panose="020B0604030504040204" pitchFamily="34" charset="0"/>
                <a:cs typeface="Arial" panose="020B0604020202020204" pitchFamily="34" charset="0"/>
              </a:rPr>
              <a:t>Ensure </a:t>
            </a:r>
            <a:r>
              <a:rPr lang="en-US" sz="2400" kern="1200" dirty="0">
                <a:solidFill>
                  <a:prstClr val="black"/>
                </a:solidFill>
                <a:latin typeface="+mn-lt"/>
                <a:ea typeface="Verdana" panose="020B0604030504040204" pitchFamily="34" charset="0"/>
                <a:cs typeface="Arial" panose="020B0604020202020204" pitchFamily="34" charset="0"/>
              </a:rPr>
              <a:t>that the</a:t>
            </a:r>
            <a:r>
              <a:rPr lang="en-US" sz="2400" b="1" kern="1200" dirty="0">
                <a:solidFill>
                  <a:prstClr val="black"/>
                </a:solidFill>
                <a:latin typeface="+mn-lt"/>
                <a:ea typeface="Verdana" panose="020B0604030504040204" pitchFamily="34" charset="0"/>
                <a:cs typeface="Arial" panose="020B0604020202020204" pitchFamily="34" charset="0"/>
              </a:rPr>
              <a:t> violation </a:t>
            </a:r>
            <a:r>
              <a:rPr lang="en-US" sz="2400" kern="1200" dirty="0">
                <a:solidFill>
                  <a:prstClr val="black"/>
                </a:solidFill>
                <a:latin typeface="+mn-lt"/>
                <a:ea typeface="Verdana" panose="020B0604030504040204" pitchFamily="34" charset="0"/>
                <a:cs typeface="Arial" panose="020B0604020202020204" pitchFamily="34" charset="0"/>
              </a:rPr>
              <a:t>is</a:t>
            </a:r>
            <a:r>
              <a:rPr lang="en-US" sz="2400" b="1" kern="1200" dirty="0">
                <a:solidFill>
                  <a:prstClr val="black"/>
                </a:solidFill>
                <a:latin typeface="+mn-lt"/>
                <a:ea typeface="Verdana" panose="020B0604030504040204" pitchFamily="34" charset="0"/>
                <a:cs typeface="Arial" panose="020B0604020202020204" pitchFamily="34" charset="0"/>
              </a:rPr>
              <a:t> rectified </a:t>
            </a:r>
          </a:p>
          <a:p>
            <a:pPr marL="800100" lvl="1" algn="just">
              <a:lnSpc>
                <a:spcPct val="100000"/>
              </a:lnSpc>
              <a:buClrTx/>
              <a:buSzPct val="100000"/>
            </a:pPr>
            <a:r>
              <a:rPr lang="en-US" kern="1200" dirty="0">
                <a:solidFill>
                  <a:srgbClr val="000000"/>
                </a:solidFill>
                <a:latin typeface="+mn-lt"/>
                <a:ea typeface="Verdana" panose="020B0604030504040204" pitchFamily="34" charset="0"/>
                <a:cs typeface="Arial" charset="0"/>
              </a:rPr>
              <a:t>If rectified, no need to inform Referee</a:t>
            </a:r>
          </a:p>
          <a:p>
            <a:pPr marL="800100" lvl="1" algn="just">
              <a:lnSpc>
                <a:spcPct val="100000"/>
              </a:lnSpc>
              <a:buClrTx/>
              <a:buSzPct val="100000"/>
            </a:pPr>
            <a:r>
              <a:rPr lang="en-US" kern="1200" dirty="0">
                <a:solidFill>
                  <a:srgbClr val="000000"/>
                </a:solidFill>
                <a:latin typeface="+mn-lt"/>
                <a:ea typeface="Verdana" panose="020B0604030504040204" pitchFamily="34" charset="0"/>
                <a:cs typeface="Arial" charset="0"/>
              </a:rPr>
              <a:t>If </a:t>
            </a:r>
            <a:r>
              <a:rPr lang="en-US" b="1" kern="1200" dirty="0">
                <a:solidFill>
                  <a:srgbClr val="000000"/>
                </a:solidFill>
                <a:latin typeface="+mn-lt"/>
                <a:ea typeface="Verdana" panose="020B0604030504040204" pitchFamily="34" charset="0"/>
                <a:cs typeface="Arial" charset="0"/>
              </a:rPr>
              <a:t>in doubt, call us</a:t>
            </a:r>
            <a:r>
              <a:rPr lang="en-US" kern="1200" dirty="0">
                <a:solidFill>
                  <a:srgbClr val="000000"/>
                </a:solidFill>
                <a:latin typeface="+mn-lt"/>
                <a:ea typeface="Verdana" panose="020B0604030504040204" pitchFamily="34" charset="0"/>
                <a:cs typeface="Arial" charset="0"/>
              </a:rPr>
              <a:t> for confirmation</a:t>
            </a:r>
          </a:p>
          <a:p>
            <a:pPr marL="342900" indent="-342900" algn="just">
              <a:lnSpc>
                <a:spcPct val="100000"/>
              </a:lnSpc>
              <a:buClrTx/>
              <a:buSzPct val="100000"/>
            </a:pPr>
            <a:r>
              <a:rPr lang="en-US" sz="2400" b="1" kern="1200" dirty="0">
                <a:solidFill>
                  <a:prstClr val="black"/>
                </a:solidFill>
                <a:latin typeface="+mn-lt"/>
                <a:ea typeface="Verdana" panose="020B0604030504040204" pitchFamily="34" charset="0"/>
                <a:cs typeface="Arial" panose="020B0604020202020204" pitchFamily="34" charset="0"/>
              </a:rPr>
              <a:t>If not possible to rectify: </a:t>
            </a:r>
          </a:p>
          <a:p>
            <a:pPr marL="800100" lvl="1" algn="just">
              <a:lnSpc>
                <a:spcPct val="100000"/>
              </a:lnSpc>
              <a:buClrTx/>
              <a:buSzPct val="100000"/>
            </a:pPr>
            <a:r>
              <a:rPr lang="en-US" kern="1200" dirty="0">
                <a:solidFill>
                  <a:srgbClr val="000000"/>
                </a:solidFill>
                <a:latin typeface="+mn-lt"/>
                <a:ea typeface="Verdana" panose="020B0604030504040204" pitchFamily="34" charset="0"/>
                <a:cs typeface="Arial" charset="0"/>
              </a:rPr>
              <a:t>inform the players about </a:t>
            </a:r>
            <a:r>
              <a:rPr lang="en-US" b="1" kern="1200" dirty="0">
                <a:solidFill>
                  <a:srgbClr val="000000"/>
                </a:solidFill>
                <a:latin typeface="+mn-lt"/>
                <a:ea typeface="Verdana" panose="020B0604030504040204" pitchFamily="34" charset="0"/>
                <a:cs typeface="Arial" charset="0"/>
              </a:rPr>
              <a:t>possible penalty </a:t>
            </a:r>
            <a:r>
              <a:rPr lang="en-US" kern="1200" dirty="0">
                <a:solidFill>
                  <a:srgbClr val="000000"/>
                </a:solidFill>
                <a:latin typeface="+mn-lt"/>
                <a:ea typeface="Verdana" panose="020B0604030504040204" pitchFamily="34" charset="0"/>
                <a:cs typeface="Arial" charset="0"/>
              </a:rPr>
              <a:t>for such violations</a:t>
            </a:r>
          </a:p>
          <a:p>
            <a:pPr marL="800100" lvl="1" algn="just">
              <a:lnSpc>
                <a:spcPct val="100000"/>
              </a:lnSpc>
              <a:buClrTx/>
              <a:buSzPct val="100000"/>
            </a:pPr>
            <a:r>
              <a:rPr lang="en-US" kern="1200" dirty="0">
                <a:solidFill>
                  <a:srgbClr val="000000"/>
                </a:solidFill>
                <a:latin typeface="+mn-lt"/>
                <a:ea typeface="Verdana" panose="020B0604030504040204" pitchFamily="34" charset="0"/>
                <a:cs typeface="Arial" charset="0"/>
              </a:rPr>
              <a:t>inform the Referee. </a:t>
            </a:r>
            <a:r>
              <a:rPr lang="en-US" b="1" kern="1200" dirty="0">
                <a:solidFill>
                  <a:srgbClr val="000000"/>
                </a:solidFill>
                <a:latin typeface="+mn-lt"/>
                <a:ea typeface="Verdana" panose="020B0604030504040204" pitchFamily="34" charset="0"/>
                <a:cs typeface="Arial" charset="0"/>
              </a:rPr>
              <a:t>We will take picture.</a:t>
            </a:r>
          </a:p>
          <a:p>
            <a:pPr marL="800100" lvl="1" algn="just">
              <a:lnSpc>
                <a:spcPct val="100000"/>
              </a:lnSpc>
              <a:buClrTx/>
              <a:buSzPct val="100000"/>
            </a:pPr>
            <a:r>
              <a:rPr lang="en-US" kern="1200" dirty="0">
                <a:solidFill>
                  <a:srgbClr val="000000"/>
                </a:solidFill>
                <a:latin typeface="+mn-lt"/>
                <a:ea typeface="Verdana" panose="020B0604030504040204" pitchFamily="34" charset="0"/>
                <a:cs typeface="Arial" charset="0"/>
              </a:rPr>
              <a:t>make </a:t>
            </a:r>
            <a:r>
              <a:rPr lang="en-US" b="1" kern="1200" dirty="0">
                <a:solidFill>
                  <a:srgbClr val="000000"/>
                </a:solidFill>
                <a:latin typeface="+mn-lt"/>
                <a:ea typeface="Verdana" panose="020B0604030504040204" pitchFamily="34" charset="0"/>
                <a:cs typeface="Arial" charset="0"/>
              </a:rPr>
              <a:t>note on the final score sheet after the match</a:t>
            </a:r>
          </a:p>
          <a:p>
            <a:pPr marL="571500" lvl="1" indent="0">
              <a:buNone/>
            </a:pPr>
            <a:endParaRPr lang="en-US" dirty="0">
              <a:latin typeface="+mn-lt"/>
              <a:ea typeface="Verdana" panose="020B0604030504040204" pitchFamily="34" charset="0"/>
            </a:endParaRPr>
          </a:p>
        </p:txBody>
      </p:sp>
    </p:spTree>
    <p:extLst>
      <p:ext uri="{BB962C8B-B14F-4D97-AF65-F5344CB8AC3E}">
        <p14:creationId xmlns:p14="http://schemas.microsoft.com/office/powerpoint/2010/main" val="2300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Summary</a:t>
            </a:r>
            <a:endParaRPr dirty="0">
              <a:latin typeface="+mj-lt"/>
              <a:ea typeface="Verdana"/>
              <a:cs typeface="Verdana"/>
              <a:sym typeface="Verdana"/>
            </a:endParaRPr>
          </a:p>
        </p:txBody>
      </p:sp>
      <p:sp>
        <p:nvSpPr>
          <p:cNvPr id="2" name="Text Placeholder 1"/>
          <p:cNvSpPr>
            <a:spLocks noGrp="1"/>
          </p:cNvSpPr>
          <p:nvPr>
            <p:ph type="body" idx="1"/>
          </p:nvPr>
        </p:nvSpPr>
        <p:spPr>
          <a:xfrm>
            <a:off x="1242874" y="1825625"/>
            <a:ext cx="10110926" cy="4780448"/>
          </a:xfrm>
        </p:spPr>
        <p:txBody>
          <a:bodyPr>
            <a:normAutofit/>
          </a:bodyPr>
          <a:lstStyle/>
          <a:p>
            <a:pPr marL="50800" indent="0">
              <a:buNone/>
            </a:pPr>
            <a:r>
              <a:rPr lang="en-US" sz="2000" dirty="0">
                <a:solidFill>
                  <a:schemeClr val="tx2">
                    <a:lumMod val="10000"/>
                  </a:schemeClr>
                </a:solidFill>
                <a:latin typeface="+mn-lt"/>
              </a:rPr>
              <a:t>Please refer to the following:</a:t>
            </a:r>
          </a:p>
          <a:p>
            <a:r>
              <a:rPr lang="en-US" sz="2000" dirty="0">
                <a:solidFill>
                  <a:schemeClr val="tx2">
                    <a:lumMod val="10000"/>
                  </a:schemeClr>
                </a:solidFill>
                <a:latin typeface="+mn-lt"/>
              </a:rPr>
              <a:t>BWF Statutes, Section 5.1, General Competition Regulations, Pos. 20-24 - Clothing Regulations </a:t>
            </a:r>
          </a:p>
          <a:p>
            <a:r>
              <a:rPr lang="en-US" sz="2000" dirty="0">
                <a:solidFill>
                  <a:schemeClr val="tx2">
                    <a:lumMod val="10000"/>
                  </a:schemeClr>
                </a:solidFill>
                <a:latin typeface="+mn-lt"/>
              </a:rPr>
              <a:t>BWF Statutes, Section 5.1.2, Visual Guide to BWF Player Clothing Advertising Regulations</a:t>
            </a:r>
          </a:p>
          <a:p>
            <a:r>
              <a:rPr lang="en-US" sz="2000" dirty="0">
                <a:solidFill>
                  <a:schemeClr val="tx2">
                    <a:lumMod val="10000"/>
                  </a:schemeClr>
                </a:solidFill>
                <a:latin typeface="+mn-lt"/>
              </a:rPr>
              <a:t>BEC Elite circuit regulations 18.2:</a:t>
            </a:r>
          </a:p>
          <a:p>
            <a:pPr lvl="1"/>
            <a:r>
              <a:rPr lang="en-US" sz="2000" dirty="0">
                <a:solidFill>
                  <a:schemeClr val="tx2">
                    <a:lumMod val="10000"/>
                  </a:schemeClr>
                </a:solidFill>
                <a:latin typeface="+mn-lt"/>
              </a:rPr>
              <a:t>It is mandatory that partners in doubles wear the same </a:t>
            </a:r>
            <a:r>
              <a:rPr lang="en-US" sz="2000" dirty="0" err="1">
                <a:solidFill>
                  <a:schemeClr val="tx2">
                    <a:lumMod val="10000"/>
                  </a:schemeClr>
                </a:solidFill>
                <a:latin typeface="+mn-lt"/>
              </a:rPr>
              <a:t>colour</a:t>
            </a:r>
            <a:r>
              <a:rPr lang="en-US" sz="2000" dirty="0">
                <a:solidFill>
                  <a:schemeClr val="tx2">
                    <a:lumMod val="10000"/>
                  </a:schemeClr>
                </a:solidFill>
                <a:latin typeface="+mn-lt"/>
              </a:rPr>
              <a:t> of the T-shirt and shorts/skirts at all time during play in both the qualification and the main draw. Failing to do so shall result in an administrative fine of 100,00 EUR</a:t>
            </a:r>
          </a:p>
          <a:p>
            <a:r>
              <a:rPr lang="en-US" sz="2000" dirty="0">
                <a:solidFill>
                  <a:schemeClr val="tx2">
                    <a:lumMod val="10000"/>
                  </a:schemeClr>
                </a:solidFill>
                <a:latin typeface="+mn-lt"/>
              </a:rPr>
              <a:t>Changing of clothing during intervals must be of the same </a:t>
            </a:r>
            <a:r>
              <a:rPr lang="en-US" sz="2000" dirty="0" err="1">
                <a:solidFill>
                  <a:schemeClr val="tx2">
                    <a:lumMod val="10000"/>
                  </a:schemeClr>
                </a:solidFill>
                <a:latin typeface="+mn-lt"/>
              </a:rPr>
              <a:t>colour</a:t>
            </a:r>
            <a:r>
              <a:rPr lang="en-US" sz="2000" dirty="0">
                <a:solidFill>
                  <a:schemeClr val="tx2">
                    <a:lumMod val="10000"/>
                  </a:schemeClr>
                </a:solidFill>
                <a:latin typeface="+mn-lt"/>
              </a:rPr>
              <a:t> and comply with the Regulations</a:t>
            </a:r>
          </a:p>
          <a:p>
            <a:r>
              <a:rPr lang="en-US" sz="2000" dirty="0">
                <a:solidFill>
                  <a:schemeClr val="tx2">
                    <a:lumMod val="10000"/>
                  </a:schemeClr>
                </a:solidFill>
                <a:latin typeface="+mn-lt"/>
              </a:rPr>
              <a:t>The regulations for clothing covers coaches as well</a:t>
            </a:r>
          </a:p>
          <a:p>
            <a:endParaRPr lang="en-US" sz="2000" dirty="0">
              <a:latin typeface="+mn-lt"/>
            </a:endParaRPr>
          </a:p>
        </p:txBody>
      </p:sp>
    </p:spTree>
    <p:extLst>
      <p:ext uri="{BB962C8B-B14F-4D97-AF65-F5344CB8AC3E}">
        <p14:creationId xmlns:p14="http://schemas.microsoft.com/office/powerpoint/2010/main" val="143885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Lettering on Shirt</a:t>
            </a:r>
            <a:endParaRPr dirty="0">
              <a:latin typeface="+mj-lt"/>
              <a:ea typeface="Verdana"/>
              <a:cs typeface="Verdana"/>
              <a:sym typeface="Verdana"/>
            </a:endParaRPr>
          </a:p>
        </p:txBody>
      </p:sp>
      <p:graphicFrame>
        <p:nvGraphicFramePr>
          <p:cNvPr id="5" name="Table 4">
            <a:extLst>
              <a:ext uri="{FF2B5EF4-FFF2-40B4-BE49-F238E27FC236}">
                <a16:creationId xmlns:a16="http://schemas.microsoft.com/office/drawing/2014/main" id="{8708CA49-98EA-4282-94B0-38C0DAD36B7F}"/>
              </a:ext>
            </a:extLst>
          </p:cNvPr>
          <p:cNvGraphicFramePr>
            <a:graphicFrameLocks noGrp="1"/>
          </p:cNvGraphicFramePr>
          <p:nvPr/>
        </p:nvGraphicFramePr>
        <p:xfrm>
          <a:off x="1346400" y="1791919"/>
          <a:ext cx="8483400" cy="188976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3679470692"/>
                    </a:ext>
                  </a:extLst>
                </a:gridCol>
                <a:gridCol w="1806884">
                  <a:extLst>
                    <a:ext uri="{9D8B030D-6E8A-4147-A177-3AD203B41FA5}">
                      <a16:colId xmlns:a16="http://schemas.microsoft.com/office/drawing/2014/main" val="1858023539"/>
                    </a:ext>
                  </a:extLst>
                </a:gridCol>
                <a:gridCol w="1799716">
                  <a:extLst>
                    <a:ext uri="{9D8B030D-6E8A-4147-A177-3AD203B41FA5}">
                      <a16:colId xmlns:a16="http://schemas.microsoft.com/office/drawing/2014/main" val="1476425586"/>
                    </a:ext>
                  </a:extLst>
                </a:gridCol>
              </a:tblGrid>
              <a:tr h="370840">
                <a:tc>
                  <a:txBody>
                    <a:bodyPr/>
                    <a:lstStyle/>
                    <a:p>
                      <a:r>
                        <a:rPr lang="en-IN" sz="2000" dirty="0">
                          <a:solidFill>
                            <a:schemeClr val="bg1"/>
                          </a:solidFill>
                          <a:latin typeface="+mn-lt"/>
                          <a:ea typeface="Verdana" panose="020B0604030504040204" pitchFamily="34" charset="0"/>
                          <a:cs typeface="Arial" panose="020B0604020202020204" pitchFamily="34" charset="0"/>
                        </a:rPr>
                        <a:t>Sequence  from top to bottom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endParaRPr lang="en-IN" sz="2000" dirty="0">
                        <a:solidFill>
                          <a:schemeClr val="bg1"/>
                        </a:solidFill>
                        <a:latin typeface="+mn-lt"/>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IN" sz="2000" dirty="0">
                          <a:solidFill>
                            <a:schemeClr val="bg1"/>
                          </a:solidFill>
                          <a:latin typeface="+mn-lt"/>
                          <a:ea typeface="Verdana" panose="020B0604030504040204" pitchFamily="34" charset="0"/>
                          <a:cs typeface="Arial" panose="020B0604020202020204" pitchFamily="34" charset="0"/>
                        </a:rPr>
                        <a:t>Lettering 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081362721"/>
                  </a:ext>
                </a:extLst>
              </a:tr>
              <a:tr h="370840">
                <a:tc>
                  <a:txBody>
                    <a:bodyPr/>
                    <a:lstStyle/>
                    <a:p>
                      <a:r>
                        <a:rPr lang="en-IN" sz="2000" dirty="0">
                          <a:latin typeface="+mn-lt"/>
                          <a:ea typeface="Verdana" panose="020B0604030504040204" pitchFamily="34" charset="0"/>
                          <a:cs typeface="Arial" panose="020B0604020202020204" pitchFamily="34" charset="0"/>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000" dirty="0">
                          <a:latin typeface="+mn-lt"/>
                          <a:ea typeface="Verdana" panose="020B0604030504040204" pitchFamily="34" charset="0"/>
                          <a:cs typeface="Arial" panose="020B0604020202020204" pitchFamily="34" charset="0"/>
                        </a:rPr>
                        <a:t>Mandatory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000" dirty="0">
                          <a:latin typeface="+mn-lt"/>
                          <a:ea typeface="Verdana" panose="020B0604030504040204" pitchFamily="34" charset="0"/>
                          <a:cs typeface="Arial" panose="020B0604020202020204" pitchFamily="34" charset="0"/>
                        </a:rPr>
                        <a:t>6 – 10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277988"/>
                  </a:ext>
                </a:extLst>
              </a:tr>
              <a:tr h="370840">
                <a:tc>
                  <a:txBody>
                    <a:bodyPr/>
                    <a:lstStyle/>
                    <a:p>
                      <a:r>
                        <a:rPr lang="en-IN" sz="2000" dirty="0">
                          <a:latin typeface="+mn-lt"/>
                          <a:ea typeface="Verdana" panose="020B0604030504040204" pitchFamily="34" charset="0"/>
                          <a:cs typeface="Arial" panose="020B0604020202020204" pitchFamily="34" charset="0"/>
                        </a:rPr>
                        <a:t>Country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000" dirty="0">
                          <a:latin typeface="+mn-lt"/>
                          <a:ea typeface="Verdana" panose="020B0604030504040204" pitchFamily="34" charset="0"/>
                          <a:cs typeface="Arial" panose="020B0604020202020204" pitchFamily="34" charset="0"/>
                        </a:rPr>
                        <a:t>Optional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000" dirty="0">
                          <a:latin typeface="+mn-lt"/>
                          <a:ea typeface="Verdana" panose="020B0604030504040204" pitchFamily="34" charset="0"/>
                          <a:cs typeface="Arial" panose="020B0604020202020204" pitchFamily="34" charset="0"/>
                        </a:rPr>
                        <a:t>5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2632059"/>
                  </a:ext>
                </a:extLst>
              </a:tr>
              <a:tr h="370840">
                <a:tc>
                  <a:txBody>
                    <a:bodyPr/>
                    <a:lstStyle/>
                    <a:p>
                      <a:r>
                        <a:rPr lang="en-IN" sz="2000" dirty="0">
                          <a:latin typeface="+mn-lt"/>
                          <a:ea typeface="Verdana" panose="020B0604030504040204" pitchFamily="34" charset="0"/>
                          <a:cs typeface="Arial" panose="020B0604020202020204" pitchFamily="34" charset="0"/>
                        </a:rPr>
                        <a:t>Advert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000" dirty="0">
                          <a:latin typeface="+mn-lt"/>
                          <a:ea typeface="Verdana" panose="020B0604030504040204" pitchFamily="34" charset="0"/>
                          <a:cs typeface="Arial" panose="020B0604020202020204" pitchFamily="34" charset="0"/>
                        </a:rPr>
                        <a:t>Optional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000" dirty="0">
                          <a:latin typeface="+mn-lt"/>
                          <a:ea typeface="Verdana" panose="020B0604030504040204" pitchFamily="34" charset="0"/>
                          <a:cs typeface="Arial" panose="020B0604020202020204" pitchFamily="34" charset="0"/>
                        </a:rPr>
                        <a:t>5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5742015"/>
                  </a:ext>
                </a:extLst>
              </a:tr>
            </a:tbl>
          </a:graphicData>
        </a:graphic>
      </p:graphicFrame>
      <p:sp>
        <p:nvSpPr>
          <p:cNvPr id="4" name="Rectangle 3"/>
          <p:cNvSpPr/>
          <p:nvPr/>
        </p:nvSpPr>
        <p:spPr>
          <a:xfrm>
            <a:off x="1242874" y="3913886"/>
            <a:ext cx="8586926" cy="2259593"/>
          </a:xfrm>
          <a:prstGeom prst="rect">
            <a:avLst/>
          </a:prstGeom>
        </p:spPr>
        <p:txBody>
          <a:bodyPr wrap="square">
            <a:spAutoFit/>
          </a:bodyPr>
          <a:lstStyle/>
          <a:p>
            <a:pPr marL="285750" lvl="0" indent="-285750" algn="just">
              <a:spcBef>
                <a:spcPts val="1000"/>
              </a:spcBef>
              <a:buSzPct val="100000"/>
              <a:buFont typeface="Arial" panose="020B0604020202020204" pitchFamily="34" charset="0"/>
              <a:buChar char="•"/>
            </a:pPr>
            <a:r>
              <a:rPr lang="en-GB" sz="2000" b="1" dirty="0">
                <a:solidFill>
                  <a:prstClr val="black"/>
                </a:solidFill>
                <a:cs typeface="Arial" panose="020B0604020202020204" pitchFamily="34" charset="0"/>
              </a:rPr>
              <a:t>Regulations:</a:t>
            </a:r>
          </a:p>
          <a:p>
            <a:pPr marL="742950" lvl="1" indent="-285750" algn="just">
              <a:spcBef>
                <a:spcPts val="500"/>
              </a:spcBef>
              <a:buSzPct val="100000"/>
              <a:buFont typeface="Arial" panose="020B0604020202020204" pitchFamily="34" charset="0"/>
              <a:buChar char="•"/>
            </a:pPr>
            <a:r>
              <a:rPr lang="en-GB" sz="2000" dirty="0">
                <a:solidFill>
                  <a:srgbClr val="000000"/>
                </a:solidFill>
              </a:rPr>
              <a:t>Capital letters, Roman alphabet</a:t>
            </a:r>
          </a:p>
          <a:p>
            <a:pPr marL="742950" lvl="1" indent="-285750" algn="just">
              <a:spcBef>
                <a:spcPts val="500"/>
              </a:spcBef>
              <a:buSzPct val="100000"/>
              <a:buFont typeface="Arial" panose="020B0604020202020204" pitchFamily="34" charset="0"/>
              <a:buChar char="•"/>
            </a:pPr>
            <a:r>
              <a:rPr lang="en-GB" sz="2000" dirty="0">
                <a:solidFill>
                  <a:srgbClr val="000000"/>
                </a:solidFill>
              </a:rPr>
              <a:t>In single </a:t>
            </a:r>
            <a:r>
              <a:rPr lang="en-GB" sz="2000" b="1" dirty="0">
                <a:solidFill>
                  <a:srgbClr val="000000"/>
                </a:solidFill>
              </a:rPr>
              <a:t>contrasting</a:t>
            </a:r>
            <a:r>
              <a:rPr lang="en-GB" sz="2000" dirty="0">
                <a:solidFill>
                  <a:srgbClr val="000000"/>
                </a:solidFill>
              </a:rPr>
              <a:t> colour</a:t>
            </a:r>
          </a:p>
          <a:p>
            <a:pPr marL="742950" lvl="1" indent="-285750" algn="just">
              <a:spcBef>
                <a:spcPts val="500"/>
              </a:spcBef>
              <a:buSzPct val="100000"/>
              <a:buFont typeface="Arial" panose="020B0604020202020204" pitchFamily="34" charset="0"/>
              <a:buChar char="•"/>
            </a:pPr>
            <a:r>
              <a:rPr lang="en-GB" sz="2000" dirty="0">
                <a:solidFill>
                  <a:srgbClr val="000000"/>
                </a:solidFill>
              </a:rPr>
              <a:t>Horizontal, Placed near the top of the shirt</a:t>
            </a:r>
          </a:p>
          <a:p>
            <a:pPr marL="742950" lvl="1" indent="-285750" algn="just">
              <a:spcBef>
                <a:spcPts val="500"/>
              </a:spcBef>
              <a:buSzPct val="100000"/>
              <a:buFont typeface="Arial" panose="020B0604020202020204" pitchFamily="34" charset="0"/>
              <a:buChar char="•"/>
            </a:pPr>
            <a:r>
              <a:rPr lang="en-GB" sz="2000" dirty="0">
                <a:solidFill>
                  <a:srgbClr val="000000"/>
                </a:solidFill>
              </a:rPr>
              <a:t>Last Name is </a:t>
            </a:r>
            <a:r>
              <a:rPr lang="en-GB" sz="2000" b="1" dirty="0">
                <a:solidFill>
                  <a:srgbClr val="000000"/>
                </a:solidFill>
              </a:rPr>
              <a:t>Mandatory</a:t>
            </a:r>
            <a:r>
              <a:rPr lang="en-GB" sz="2000" dirty="0">
                <a:solidFill>
                  <a:srgbClr val="000000"/>
                </a:solidFill>
              </a:rPr>
              <a:t> as in </a:t>
            </a:r>
            <a:r>
              <a:rPr lang="en-GB" sz="2000" b="1" dirty="0">
                <a:solidFill>
                  <a:srgbClr val="000000"/>
                </a:solidFill>
              </a:rPr>
              <a:t>BWF Database</a:t>
            </a:r>
          </a:p>
          <a:p>
            <a:pPr marL="742950" lvl="1" indent="-285750" algn="just">
              <a:spcBef>
                <a:spcPts val="500"/>
              </a:spcBef>
              <a:buSzPct val="100000"/>
              <a:buFont typeface="Arial" panose="020B0604020202020204" pitchFamily="34" charset="0"/>
              <a:buChar char="•"/>
            </a:pPr>
            <a:r>
              <a:rPr lang="en-GB" sz="2000" dirty="0">
                <a:solidFill>
                  <a:srgbClr val="000000"/>
                </a:solidFill>
              </a:rPr>
              <a:t>Initials of the </a:t>
            </a:r>
            <a:r>
              <a:rPr lang="en-GB" sz="2000" b="1" dirty="0">
                <a:solidFill>
                  <a:srgbClr val="000000"/>
                </a:solidFill>
              </a:rPr>
              <a:t>first name</a:t>
            </a:r>
            <a:r>
              <a:rPr lang="en-GB" sz="2000" dirty="0">
                <a:solidFill>
                  <a:srgbClr val="000000"/>
                </a:solidFill>
              </a:rPr>
              <a:t>(s) </a:t>
            </a:r>
            <a:r>
              <a:rPr lang="en-GB" sz="2000" b="1" dirty="0">
                <a:solidFill>
                  <a:srgbClr val="000000"/>
                </a:solidFill>
              </a:rPr>
              <a:t>Optional</a:t>
            </a:r>
            <a:r>
              <a:rPr lang="en-GB" sz="2000" dirty="0">
                <a:solidFill>
                  <a:srgbClr val="000000"/>
                </a:solidFill>
              </a:rPr>
              <a:t> as in BWF Database</a:t>
            </a:r>
            <a:endParaRPr lang="en-GB" sz="2000" b="1" dirty="0">
              <a:solidFill>
                <a:prstClr val="black"/>
              </a:solidFill>
              <a:cs typeface="Arial" panose="020B0604020202020204" pitchFamily="34" charset="0"/>
            </a:endParaRPr>
          </a:p>
        </p:txBody>
      </p:sp>
    </p:spTree>
    <p:extLst>
      <p:ext uri="{BB962C8B-B14F-4D97-AF65-F5344CB8AC3E}">
        <p14:creationId xmlns:p14="http://schemas.microsoft.com/office/powerpoint/2010/main" val="93367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164816" y="0"/>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panose="020B0604030504040204" pitchFamily="34" charset="0"/>
                <a:cs typeface="Verdana"/>
                <a:sym typeface="Verdana"/>
              </a:rPr>
              <a:t>Referee Team </a:t>
            </a:r>
            <a:endParaRPr dirty="0">
              <a:latin typeface="+mj-lt"/>
              <a:ea typeface="Verdana" panose="020B0604030504040204" pitchFamily="34" charset="0"/>
              <a:cs typeface="Verdana"/>
              <a:sym typeface="Verdana"/>
            </a:endParaRPr>
          </a:p>
        </p:txBody>
      </p:sp>
      <p:graphicFrame>
        <p:nvGraphicFramePr>
          <p:cNvPr id="4" name="Table 3">
            <a:extLst>
              <a:ext uri="{FF2B5EF4-FFF2-40B4-BE49-F238E27FC236}">
                <a16:creationId xmlns:a16="http://schemas.microsoft.com/office/drawing/2014/main" id="{8E95110D-682D-4952-8A0C-256B72A03C26}"/>
              </a:ext>
            </a:extLst>
          </p:cNvPr>
          <p:cNvGraphicFramePr>
            <a:graphicFrameLocks noGrp="1"/>
          </p:cNvGraphicFramePr>
          <p:nvPr>
            <p:extLst>
              <p:ext uri="{D42A27DB-BD31-4B8C-83A1-F6EECF244321}">
                <p14:modId xmlns:p14="http://schemas.microsoft.com/office/powerpoint/2010/main" val="1015967470"/>
              </p:ext>
            </p:extLst>
          </p:nvPr>
        </p:nvGraphicFramePr>
        <p:xfrm>
          <a:off x="-53033" y="1521728"/>
          <a:ext cx="11340000" cy="3870960"/>
        </p:xfrm>
        <a:graphic>
          <a:graphicData uri="http://schemas.openxmlformats.org/drawingml/2006/table">
            <a:tbl>
              <a:tblPr firstRow="1" bandRow="1">
                <a:tableStyleId>{21E4AEA4-8DFA-4A89-87EB-49C32662AFE0}</a:tableStyleId>
              </a:tblPr>
              <a:tblGrid>
                <a:gridCol w="4136675">
                  <a:extLst>
                    <a:ext uri="{9D8B030D-6E8A-4147-A177-3AD203B41FA5}">
                      <a16:colId xmlns:a16="http://schemas.microsoft.com/office/drawing/2014/main" val="2320230339"/>
                    </a:ext>
                  </a:extLst>
                </a:gridCol>
                <a:gridCol w="4613149">
                  <a:extLst>
                    <a:ext uri="{9D8B030D-6E8A-4147-A177-3AD203B41FA5}">
                      <a16:colId xmlns:a16="http://schemas.microsoft.com/office/drawing/2014/main" val="436964255"/>
                    </a:ext>
                  </a:extLst>
                </a:gridCol>
                <a:gridCol w="2590176">
                  <a:extLst>
                    <a:ext uri="{9D8B030D-6E8A-4147-A177-3AD203B41FA5}">
                      <a16:colId xmlns:a16="http://schemas.microsoft.com/office/drawing/2014/main" val="3520422426"/>
                    </a:ext>
                  </a:extLst>
                </a:gridCol>
              </a:tblGrid>
              <a:tr h="370840">
                <a:tc>
                  <a:txBody>
                    <a:bodyPr/>
                    <a:lstStyle/>
                    <a:p>
                      <a:endParaRPr lang="en-IN" sz="2000" dirty="0">
                        <a:solidFill>
                          <a:schemeClr val="bg1"/>
                        </a:solidFill>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IN" sz="2000" dirty="0">
                          <a:latin typeface="+mn-lt"/>
                          <a:ea typeface="Verdana" panose="020B0604030504040204" pitchFamily="34" charset="0"/>
                        </a:rPr>
                        <a:t>E-mail</a:t>
                      </a:r>
                      <a:endParaRPr lang="en-IN" sz="2000" dirty="0">
                        <a:solidFill>
                          <a:schemeClr val="bg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IN" sz="2000" dirty="0">
                          <a:latin typeface="+mn-lt"/>
                          <a:ea typeface="Verdana" panose="020B0604030504040204" pitchFamily="34" charset="0"/>
                        </a:rPr>
                        <a:t>Mobile/Whatsapp Number</a:t>
                      </a:r>
                      <a:endParaRPr lang="en-IN" sz="2000" dirty="0">
                        <a:solidFill>
                          <a:schemeClr val="bg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208036921"/>
                  </a:ext>
                </a:extLst>
              </a:tr>
              <a:tr h="370840">
                <a:tc>
                  <a:txBody>
                    <a:bodyPr/>
                    <a:lstStyle/>
                    <a:p>
                      <a:pPr marL="0" algn="l" defTabSz="914377" rtl="0" eaLnBrk="1" latinLnBrk="0" hangingPunct="1"/>
                      <a:r>
                        <a:rPr lang="en-IN" sz="2000" b="1" u="sng" kern="1200" dirty="0">
                          <a:latin typeface="+mn-lt"/>
                          <a:ea typeface="Verdana" panose="020B0604030504040204" pitchFamily="34" charset="0"/>
                        </a:rPr>
                        <a:t>Referee:</a:t>
                      </a:r>
                      <a:endParaRPr lang="en-IN" sz="2000" b="1" u="sng" kern="1200" dirty="0">
                        <a:solidFill>
                          <a:schemeClr val="dk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5747634"/>
                  </a:ext>
                </a:extLst>
              </a:tr>
              <a:tr h="370840">
                <a:tc>
                  <a:txBody>
                    <a:bodyPr/>
                    <a:lstStyle/>
                    <a:p>
                      <a:endParaRPr lang="en-IN" sz="2000" dirty="0">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452786"/>
                  </a:ext>
                </a:extLst>
              </a:tr>
              <a:tr h="370840">
                <a:tc>
                  <a:txBody>
                    <a:bodyPr/>
                    <a:lstStyle/>
                    <a:p>
                      <a:r>
                        <a:rPr lang="en-IN" sz="2000" b="1" u="sng" dirty="0">
                          <a:latin typeface="+mn-lt"/>
                          <a:ea typeface="Verdana" panose="020B0604030504040204" pitchFamily="34" charset="0"/>
                        </a:rPr>
                        <a:t>Deputy Referees:</a:t>
                      </a:r>
                      <a:endParaRPr lang="en-IN" sz="2000" b="1" u="sng" dirty="0">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845297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zh-CN" sz="2000" dirty="0">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81265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zh-CN" sz="2000" dirty="0">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287446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zh-CN" sz="2000" dirty="0">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59076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N" sz="2000" b="1" u="sng" kern="1200" dirty="0">
                          <a:solidFill>
                            <a:schemeClr val="dk1"/>
                          </a:solidFill>
                          <a:latin typeface="+mn-lt"/>
                          <a:ea typeface="Verdana" panose="020B0604030504040204" pitchFamily="34" charset="0"/>
                          <a:cs typeface="+mn-cs"/>
                        </a:rPr>
                        <a:t>Local Deputy Referee: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zh-CN" sz="2000" dirty="0">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44558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kern="1200" dirty="0">
                        <a:solidFill>
                          <a:schemeClr val="dk1"/>
                        </a:solidFill>
                        <a:latin typeface="+mn-lt"/>
                        <a:ea typeface="Verdana" panose="020B0604030504040204" pitchFamily="34"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zh-CN" sz="2000" kern="1200" dirty="0">
                        <a:solidFill>
                          <a:schemeClr val="dk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49068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Lettering on Shirt</a:t>
            </a:r>
            <a:endParaRPr dirty="0">
              <a:latin typeface="+mj-lt"/>
              <a:ea typeface="Verdana"/>
              <a:cs typeface="Verdana"/>
              <a:sym typeface="Verdana"/>
            </a:endParaRPr>
          </a:p>
        </p:txBody>
      </p:sp>
      <p:grpSp>
        <p:nvGrpSpPr>
          <p:cNvPr id="6" name="Group 5">
            <a:extLst>
              <a:ext uri="{FF2B5EF4-FFF2-40B4-BE49-F238E27FC236}">
                <a16:creationId xmlns:a16="http://schemas.microsoft.com/office/drawing/2014/main" id="{1CE3B377-A06D-7256-F4AE-9B68CD85D3E4}"/>
              </a:ext>
            </a:extLst>
          </p:cNvPr>
          <p:cNvGrpSpPr>
            <a:grpSpLocks noChangeAspect="1"/>
          </p:cNvGrpSpPr>
          <p:nvPr/>
        </p:nvGrpSpPr>
        <p:grpSpPr>
          <a:xfrm>
            <a:off x="0" y="1847902"/>
            <a:ext cx="11340000" cy="4095756"/>
            <a:chOff x="438290" y="1368796"/>
            <a:chExt cx="9316589" cy="3364967"/>
          </a:xfrm>
        </p:grpSpPr>
        <p:pic>
          <p:nvPicPr>
            <p:cNvPr id="7" name="Picture 6">
              <a:extLst>
                <a:ext uri="{FF2B5EF4-FFF2-40B4-BE49-F238E27FC236}">
                  <a16:creationId xmlns:a16="http://schemas.microsoft.com/office/drawing/2014/main" id="{1C3380FC-2BD2-B1F3-FC08-9AB36BCF7C7E}"/>
                </a:ext>
              </a:extLst>
            </p:cNvPr>
            <p:cNvPicPr>
              <a:picLocks noChangeAspect="1"/>
            </p:cNvPicPr>
            <p:nvPr/>
          </p:nvPicPr>
          <p:blipFill>
            <a:blip r:embed="rId3"/>
            <a:stretch>
              <a:fillRect/>
            </a:stretch>
          </p:blipFill>
          <p:spPr>
            <a:xfrm>
              <a:off x="438290" y="1368796"/>
              <a:ext cx="4190945" cy="3354000"/>
            </a:xfrm>
            <a:prstGeom prst="rect">
              <a:avLst/>
            </a:prstGeom>
          </p:spPr>
        </p:pic>
        <p:pic>
          <p:nvPicPr>
            <p:cNvPr id="8" name="Picture 7">
              <a:extLst>
                <a:ext uri="{FF2B5EF4-FFF2-40B4-BE49-F238E27FC236}">
                  <a16:creationId xmlns:a16="http://schemas.microsoft.com/office/drawing/2014/main" id="{7BD84F5E-29C0-6FD5-F1FC-8154774C018D}"/>
                </a:ext>
              </a:extLst>
            </p:cNvPr>
            <p:cNvPicPr>
              <a:picLocks noChangeAspect="1"/>
            </p:cNvPicPr>
            <p:nvPr/>
          </p:nvPicPr>
          <p:blipFill>
            <a:blip r:embed="rId4"/>
            <a:stretch>
              <a:fillRect/>
            </a:stretch>
          </p:blipFill>
          <p:spPr>
            <a:xfrm>
              <a:off x="5086490" y="1368796"/>
              <a:ext cx="4668389" cy="3364967"/>
            </a:xfrm>
            <a:prstGeom prst="rect">
              <a:avLst/>
            </a:prstGeom>
          </p:spPr>
        </p:pic>
      </p:grpSp>
    </p:spTree>
    <p:extLst>
      <p:ext uri="{BB962C8B-B14F-4D97-AF65-F5344CB8AC3E}">
        <p14:creationId xmlns:p14="http://schemas.microsoft.com/office/powerpoint/2010/main" val="2759649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Advertising</a:t>
            </a:r>
            <a:endParaRPr dirty="0">
              <a:latin typeface="+mj-lt"/>
              <a:ea typeface="Verdana"/>
              <a:cs typeface="Verdana"/>
              <a:sym typeface="Verdana"/>
            </a:endParaRPr>
          </a:p>
        </p:txBody>
      </p:sp>
      <p:grpSp>
        <p:nvGrpSpPr>
          <p:cNvPr id="9" name="Group 8">
            <a:extLst>
              <a:ext uri="{FF2B5EF4-FFF2-40B4-BE49-F238E27FC236}">
                <a16:creationId xmlns:a16="http://schemas.microsoft.com/office/drawing/2014/main" id="{AA9A3603-F477-A5D2-5A4B-E4AB5CCDF592}"/>
              </a:ext>
            </a:extLst>
          </p:cNvPr>
          <p:cNvGrpSpPr>
            <a:grpSpLocks noChangeAspect="1"/>
          </p:cNvGrpSpPr>
          <p:nvPr/>
        </p:nvGrpSpPr>
        <p:grpSpPr>
          <a:xfrm>
            <a:off x="191218" y="1695868"/>
            <a:ext cx="11007613" cy="4218118"/>
            <a:chOff x="1465925" y="1285290"/>
            <a:chExt cx="10591197" cy="4050402"/>
          </a:xfrm>
        </p:grpSpPr>
        <p:pic>
          <p:nvPicPr>
            <p:cNvPr id="10" name="Picture 9">
              <a:extLst>
                <a:ext uri="{FF2B5EF4-FFF2-40B4-BE49-F238E27FC236}">
                  <a16:creationId xmlns:a16="http://schemas.microsoft.com/office/drawing/2014/main" id="{613FD555-112B-35CE-1C8B-199FAF7B1A72}"/>
                </a:ext>
              </a:extLst>
            </p:cNvPr>
            <p:cNvPicPr>
              <a:picLocks noChangeAspect="1"/>
            </p:cNvPicPr>
            <p:nvPr/>
          </p:nvPicPr>
          <p:blipFill>
            <a:blip r:embed="rId3"/>
            <a:stretch>
              <a:fillRect/>
            </a:stretch>
          </p:blipFill>
          <p:spPr>
            <a:xfrm>
              <a:off x="1465925" y="1295400"/>
              <a:ext cx="4062475" cy="3427299"/>
            </a:xfrm>
            <a:prstGeom prst="rect">
              <a:avLst/>
            </a:prstGeom>
          </p:spPr>
        </p:pic>
        <p:pic>
          <p:nvPicPr>
            <p:cNvPr id="11" name="Picture 10">
              <a:extLst>
                <a:ext uri="{FF2B5EF4-FFF2-40B4-BE49-F238E27FC236}">
                  <a16:creationId xmlns:a16="http://schemas.microsoft.com/office/drawing/2014/main" id="{C0E5F0E5-6F38-07D3-B82F-57151F2B59A4}"/>
                </a:ext>
              </a:extLst>
            </p:cNvPr>
            <p:cNvPicPr>
              <a:picLocks noChangeAspect="1"/>
            </p:cNvPicPr>
            <p:nvPr/>
          </p:nvPicPr>
          <p:blipFill>
            <a:blip r:embed="rId4"/>
            <a:stretch>
              <a:fillRect/>
            </a:stretch>
          </p:blipFill>
          <p:spPr>
            <a:xfrm>
              <a:off x="5316899" y="1285290"/>
              <a:ext cx="3088502" cy="1667569"/>
            </a:xfrm>
            <a:prstGeom prst="rect">
              <a:avLst/>
            </a:prstGeom>
          </p:spPr>
        </p:pic>
        <p:pic>
          <p:nvPicPr>
            <p:cNvPr id="12" name="Picture 11">
              <a:extLst>
                <a:ext uri="{FF2B5EF4-FFF2-40B4-BE49-F238E27FC236}">
                  <a16:creationId xmlns:a16="http://schemas.microsoft.com/office/drawing/2014/main" id="{5151C3DA-BC12-D240-7E6B-362458163F31}"/>
                </a:ext>
              </a:extLst>
            </p:cNvPr>
            <p:cNvPicPr>
              <a:picLocks noChangeAspect="1"/>
            </p:cNvPicPr>
            <p:nvPr/>
          </p:nvPicPr>
          <p:blipFill>
            <a:blip r:embed="rId5"/>
            <a:stretch>
              <a:fillRect/>
            </a:stretch>
          </p:blipFill>
          <p:spPr>
            <a:xfrm>
              <a:off x="5047023" y="2944396"/>
              <a:ext cx="3429000" cy="2391296"/>
            </a:xfrm>
            <a:prstGeom prst="rect">
              <a:avLst/>
            </a:prstGeom>
          </p:spPr>
        </p:pic>
        <p:pic>
          <p:nvPicPr>
            <p:cNvPr id="13" name="Picture 12">
              <a:extLst>
                <a:ext uri="{FF2B5EF4-FFF2-40B4-BE49-F238E27FC236}">
                  <a16:creationId xmlns:a16="http://schemas.microsoft.com/office/drawing/2014/main" id="{4CCB3681-97C8-E340-2E05-63D2DFAA058B}"/>
                </a:ext>
              </a:extLst>
            </p:cNvPr>
            <p:cNvPicPr>
              <a:picLocks noChangeAspect="1"/>
            </p:cNvPicPr>
            <p:nvPr/>
          </p:nvPicPr>
          <p:blipFill>
            <a:blip r:embed="rId6"/>
            <a:stretch>
              <a:fillRect/>
            </a:stretch>
          </p:blipFill>
          <p:spPr>
            <a:xfrm>
              <a:off x="8330338" y="1295400"/>
              <a:ext cx="3726784" cy="2786877"/>
            </a:xfrm>
            <a:prstGeom prst="rect">
              <a:avLst/>
            </a:prstGeom>
          </p:spPr>
        </p:pic>
      </p:grpSp>
    </p:spTree>
    <p:extLst>
      <p:ext uri="{BB962C8B-B14F-4D97-AF65-F5344CB8AC3E}">
        <p14:creationId xmlns:p14="http://schemas.microsoft.com/office/powerpoint/2010/main" val="299119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Advertising</a:t>
            </a:r>
            <a:endParaRPr dirty="0">
              <a:latin typeface="+mj-lt"/>
              <a:ea typeface="Verdana"/>
              <a:cs typeface="Verdana"/>
              <a:sym typeface="Verdana"/>
            </a:endParaRPr>
          </a:p>
        </p:txBody>
      </p:sp>
      <p:grpSp>
        <p:nvGrpSpPr>
          <p:cNvPr id="8" name="Group 7">
            <a:extLst>
              <a:ext uri="{FF2B5EF4-FFF2-40B4-BE49-F238E27FC236}">
                <a16:creationId xmlns:a16="http://schemas.microsoft.com/office/drawing/2014/main" id="{FA13B0F9-1FA2-5069-E9FA-9B4F3E69E481}"/>
              </a:ext>
            </a:extLst>
          </p:cNvPr>
          <p:cNvGrpSpPr/>
          <p:nvPr/>
        </p:nvGrpSpPr>
        <p:grpSpPr>
          <a:xfrm>
            <a:off x="0" y="1831173"/>
            <a:ext cx="11096844" cy="4860000"/>
            <a:chOff x="432000" y="1512000"/>
            <a:chExt cx="10164109" cy="4860000"/>
          </a:xfrm>
        </p:grpSpPr>
        <p:pic>
          <p:nvPicPr>
            <p:cNvPr id="14" name="Picture 13">
              <a:extLst>
                <a:ext uri="{FF2B5EF4-FFF2-40B4-BE49-F238E27FC236}">
                  <a16:creationId xmlns:a16="http://schemas.microsoft.com/office/drawing/2014/main" id="{54C4A118-3A02-A706-0F27-5D24E332E4C2}"/>
                </a:ext>
              </a:extLst>
            </p:cNvPr>
            <p:cNvPicPr>
              <a:picLocks noChangeAspect="1"/>
            </p:cNvPicPr>
            <p:nvPr/>
          </p:nvPicPr>
          <p:blipFill>
            <a:blip r:embed="rId3"/>
            <a:stretch>
              <a:fillRect/>
            </a:stretch>
          </p:blipFill>
          <p:spPr>
            <a:xfrm>
              <a:off x="432000" y="1512000"/>
              <a:ext cx="3881324" cy="4860000"/>
            </a:xfrm>
            <a:prstGeom prst="rect">
              <a:avLst/>
            </a:prstGeom>
          </p:spPr>
        </p:pic>
        <p:grpSp>
          <p:nvGrpSpPr>
            <p:cNvPr id="15" name="Group 14">
              <a:extLst>
                <a:ext uri="{FF2B5EF4-FFF2-40B4-BE49-F238E27FC236}">
                  <a16:creationId xmlns:a16="http://schemas.microsoft.com/office/drawing/2014/main" id="{F82E1C67-C591-4D26-BB18-7925A17469C9}"/>
                </a:ext>
              </a:extLst>
            </p:cNvPr>
            <p:cNvGrpSpPr/>
            <p:nvPr/>
          </p:nvGrpSpPr>
          <p:grpSpPr>
            <a:xfrm>
              <a:off x="4313323" y="3013070"/>
              <a:ext cx="6282786" cy="2547001"/>
              <a:chOff x="1063854" y="3341188"/>
              <a:chExt cx="9421010" cy="3085424"/>
            </a:xfrm>
          </p:grpSpPr>
          <p:pic>
            <p:nvPicPr>
              <p:cNvPr id="16" name="Picture 15">
                <a:extLst>
                  <a:ext uri="{FF2B5EF4-FFF2-40B4-BE49-F238E27FC236}">
                    <a16:creationId xmlns:a16="http://schemas.microsoft.com/office/drawing/2014/main" id="{40393EEB-11B8-546F-E445-5EC1C711996C}"/>
                  </a:ext>
                </a:extLst>
              </p:cNvPr>
              <p:cNvPicPr>
                <a:picLocks noChangeAspect="1"/>
              </p:cNvPicPr>
              <p:nvPr/>
            </p:nvPicPr>
            <p:blipFill rotWithShape="1">
              <a:blip r:embed="rId4"/>
              <a:srcRect l="33410" t="25054" r="14761" b="18095"/>
              <a:stretch/>
            </p:blipFill>
            <p:spPr bwMode="auto">
              <a:xfrm>
                <a:off x="1063854" y="3341188"/>
                <a:ext cx="4962895" cy="3085424"/>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4F51C9A5-39FD-C34F-3A26-59159C6F9114}"/>
                  </a:ext>
                </a:extLst>
              </p:cNvPr>
              <p:cNvPicPr>
                <a:picLocks noChangeAspect="1"/>
              </p:cNvPicPr>
              <p:nvPr/>
            </p:nvPicPr>
            <p:blipFill rotWithShape="1">
              <a:blip r:embed="rId5"/>
              <a:srcRect l="40633" t="22805" r="14038" b="15204"/>
              <a:stretch/>
            </p:blipFill>
            <p:spPr bwMode="auto">
              <a:xfrm>
                <a:off x="5961638" y="3341189"/>
                <a:ext cx="4523226" cy="3085042"/>
              </a:xfrm>
              <a:prstGeom prst="rect">
                <a:avLst/>
              </a:prstGeom>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2722417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Advertising</a:t>
            </a:r>
            <a:endParaRPr dirty="0">
              <a:latin typeface="+mj-lt"/>
              <a:ea typeface="Verdana"/>
              <a:cs typeface="Verdana"/>
              <a:sym typeface="Verdana"/>
            </a:endParaRPr>
          </a:p>
        </p:txBody>
      </p:sp>
      <p:grpSp>
        <p:nvGrpSpPr>
          <p:cNvPr id="9" name="Group 8">
            <a:extLst>
              <a:ext uri="{FF2B5EF4-FFF2-40B4-BE49-F238E27FC236}">
                <a16:creationId xmlns:a16="http://schemas.microsoft.com/office/drawing/2014/main" id="{946108DE-3D56-AB69-79F1-0535728AB502}"/>
              </a:ext>
            </a:extLst>
          </p:cNvPr>
          <p:cNvGrpSpPr>
            <a:grpSpLocks noChangeAspect="1"/>
          </p:cNvGrpSpPr>
          <p:nvPr/>
        </p:nvGrpSpPr>
        <p:grpSpPr>
          <a:xfrm>
            <a:off x="432000" y="1512000"/>
            <a:ext cx="7367066" cy="4860000"/>
            <a:chOff x="4790090" y="1447800"/>
            <a:chExt cx="6942421" cy="4579858"/>
          </a:xfrm>
        </p:grpSpPr>
        <p:pic>
          <p:nvPicPr>
            <p:cNvPr id="10" name="Picture 9">
              <a:extLst>
                <a:ext uri="{FF2B5EF4-FFF2-40B4-BE49-F238E27FC236}">
                  <a16:creationId xmlns:a16="http://schemas.microsoft.com/office/drawing/2014/main" id="{85CE7B40-5E48-C403-EA27-9EC568E13BB2}"/>
                </a:ext>
              </a:extLst>
            </p:cNvPr>
            <p:cNvPicPr>
              <a:picLocks noChangeAspect="1"/>
            </p:cNvPicPr>
            <p:nvPr/>
          </p:nvPicPr>
          <p:blipFill>
            <a:blip r:embed="rId3"/>
            <a:stretch>
              <a:fillRect/>
            </a:stretch>
          </p:blipFill>
          <p:spPr>
            <a:xfrm>
              <a:off x="4790090" y="1447800"/>
              <a:ext cx="3490262" cy="4579858"/>
            </a:xfrm>
            <a:prstGeom prst="rect">
              <a:avLst/>
            </a:prstGeom>
          </p:spPr>
        </p:pic>
        <p:pic>
          <p:nvPicPr>
            <p:cNvPr id="11" name="Picture 10">
              <a:extLst>
                <a:ext uri="{FF2B5EF4-FFF2-40B4-BE49-F238E27FC236}">
                  <a16:creationId xmlns:a16="http://schemas.microsoft.com/office/drawing/2014/main" id="{36E22D2F-327D-C1F2-41B5-65BD79AE24AD}"/>
                </a:ext>
              </a:extLst>
            </p:cNvPr>
            <p:cNvPicPr>
              <a:picLocks noChangeAspect="1"/>
            </p:cNvPicPr>
            <p:nvPr/>
          </p:nvPicPr>
          <p:blipFill>
            <a:blip r:embed="rId4"/>
            <a:stretch>
              <a:fillRect/>
            </a:stretch>
          </p:blipFill>
          <p:spPr>
            <a:xfrm>
              <a:off x="8280352" y="1838660"/>
              <a:ext cx="3452159" cy="4183743"/>
            </a:xfrm>
            <a:prstGeom prst="rect">
              <a:avLst/>
            </a:prstGeom>
          </p:spPr>
        </p:pic>
      </p:grpSp>
    </p:spTree>
    <p:extLst>
      <p:ext uri="{BB962C8B-B14F-4D97-AF65-F5344CB8AC3E}">
        <p14:creationId xmlns:p14="http://schemas.microsoft.com/office/powerpoint/2010/main" val="1474375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Advertising</a:t>
            </a:r>
            <a:endParaRPr dirty="0">
              <a:latin typeface="+mj-lt"/>
              <a:ea typeface="Verdana"/>
              <a:cs typeface="Verdana"/>
              <a:sym typeface="Verdana"/>
            </a:endParaRPr>
          </a:p>
        </p:txBody>
      </p:sp>
      <p:sp>
        <p:nvSpPr>
          <p:cNvPr id="6" name="Text Placeholder 19">
            <a:extLst>
              <a:ext uri="{FF2B5EF4-FFF2-40B4-BE49-F238E27FC236}">
                <a16:creationId xmlns:a16="http://schemas.microsoft.com/office/drawing/2014/main" id="{68723028-355D-4845-9796-E6A5FC7C1A68}"/>
              </a:ext>
            </a:extLst>
          </p:cNvPr>
          <p:cNvSpPr txBox="1">
            <a:spLocks/>
          </p:cNvSpPr>
          <p:nvPr/>
        </p:nvSpPr>
        <p:spPr>
          <a:xfrm>
            <a:off x="432000" y="1440000"/>
            <a:ext cx="11340000" cy="486000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indent="-457200" algn="just">
              <a:lnSpc>
                <a:spcPct val="100000"/>
              </a:lnSpc>
              <a:buSzPct val="100000"/>
            </a:pPr>
            <a:r>
              <a:rPr lang="en-GB" b="1" kern="0" dirty="0">
                <a:solidFill>
                  <a:prstClr val="black"/>
                </a:solidFill>
                <a:latin typeface="+mn-lt"/>
                <a:cs typeface="Arial" panose="020B0604020202020204" pitchFamily="34" charset="0"/>
              </a:rPr>
              <a:t>Shoes:</a:t>
            </a:r>
          </a:p>
          <a:p>
            <a:pPr marL="800100" lvl="1" algn="just">
              <a:lnSpc>
                <a:spcPct val="100000"/>
              </a:lnSpc>
              <a:buClrTx/>
              <a:buSzPct val="100000"/>
            </a:pPr>
            <a:r>
              <a:rPr lang="en-US" kern="0" dirty="0">
                <a:solidFill>
                  <a:srgbClr val="000000"/>
                </a:solidFill>
                <a:latin typeface="+mn-lt"/>
              </a:rPr>
              <a:t>Ads accepted, if make and model available in open market</a:t>
            </a:r>
          </a:p>
          <a:p>
            <a:pPr marL="228600" indent="-228600" algn="just">
              <a:lnSpc>
                <a:spcPct val="100000"/>
              </a:lnSpc>
              <a:buSzPct val="100000"/>
              <a:buFont typeface="Poppins"/>
              <a:buBlip>
                <a:blip r:embed="rId3"/>
              </a:buBlip>
            </a:pPr>
            <a:endParaRPr lang="en-GB" kern="0" dirty="0">
              <a:solidFill>
                <a:prstClr val="black"/>
              </a:solidFill>
              <a:latin typeface="+mn-lt"/>
              <a:cs typeface="Arial" panose="020B0604020202020204" pitchFamily="34" charset="0"/>
            </a:endParaRPr>
          </a:p>
          <a:p>
            <a:pPr indent="-457200" algn="just">
              <a:lnSpc>
                <a:spcPct val="100000"/>
              </a:lnSpc>
              <a:buSzPct val="100000"/>
            </a:pPr>
            <a:r>
              <a:rPr lang="en-GB" b="1" kern="0" dirty="0">
                <a:solidFill>
                  <a:prstClr val="black"/>
                </a:solidFill>
                <a:latin typeface="+mn-lt"/>
                <a:cs typeface="Arial" panose="020B0604020202020204" pitchFamily="34" charset="0"/>
              </a:rPr>
              <a:t>Others:</a:t>
            </a:r>
          </a:p>
          <a:p>
            <a:pPr lvl="1" algn="just">
              <a:lnSpc>
                <a:spcPct val="100000"/>
              </a:lnSpc>
              <a:buClrTx/>
              <a:buSzPct val="100000"/>
            </a:pPr>
            <a:r>
              <a:rPr lang="en-US" sz="2100" kern="0" dirty="0">
                <a:solidFill>
                  <a:srgbClr val="000000"/>
                </a:solidFill>
                <a:latin typeface="+mn-lt"/>
              </a:rPr>
              <a:t>Max 1 ad </a:t>
            </a:r>
          </a:p>
          <a:p>
            <a:pPr lvl="1" algn="just">
              <a:lnSpc>
                <a:spcPct val="100000"/>
              </a:lnSpc>
              <a:buClrTx/>
              <a:buSzPct val="100000"/>
            </a:pPr>
            <a:r>
              <a:rPr lang="en-US" sz="2100" kern="0" dirty="0">
                <a:solidFill>
                  <a:srgbClr val="000000"/>
                </a:solidFill>
                <a:latin typeface="+mn-lt"/>
              </a:rPr>
              <a:t>Each not more than 20 sq. cm. </a:t>
            </a:r>
          </a:p>
          <a:p>
            <a:pPr lvl="1" algn="just">
              <a:lnSpc>
                <a:spcPct val="100000"/>
              </a:lnSpc>
              <a:buClrTx/>
              <a:buSzPct val="100000"/>
            </a:pPr>
            <a:r>
              <a:rPr lang="en-US" sz="2100" kern="0" dirty="0">
                <a:solidFill>
                  <a:srgbClr val="000000"/>
                </a:solidFill>
                <a:latin typeface="+mn-lt"/>
              </a:rPr>
              <a:t>One advert on compression / support shorts (not defined as Underclothing) as substitute to advert on the lower part of the dress</a:t>
            </a:r>
          </a:p>
          <a:p>
            <a:pPr marL="228600" indent="-228600" algn="just">
              <a:lnSpc>
                <a:spcPct val="100000"/>
              </a:lnSpc>
              <a:buSzPct val="100000"/>
              <a:buFont typeface="Poppins"/>
              <a:buBlip>
                <a:blip r:embed="rId3"/>
              </a:buBlip>
            </a:pPr>
            <a:endParaRPr lang="en-GB" b="1" kern="0" dirty="0">
              <a:solidFill>
                <a:prstClr val="black"/>
              </a:solidFill>
              <a:latin typeface="+mn-lt"/>
              <a:cs typeface="Arial" panose="020B0604020202020204" pitchFamily="34" charset="0"/>
            </a:endParaRPr>
          </a:p>
          <a:p>
            <a:pPr indent="-457200" algn="just">
              <a:lnSpc>
                <a:spcPct val="100000"/>
              </a:lnSpc>
              <a:buSzPct val="100000"/>
            </a:pPr>
            <a:r>
              <a:rPr lang="en-GB" b="1" kern="0" dirty="0">
                <a:solidFill>
                  <a:prstClr val="black"/>
                </a:solidFill>
                <a:latin typeface="+mn-lt"/>
                <a:cs typeface="Arial" panose="020B0604020202020204" pitchFamily="34" charset="0"/>
              </a:rPr>
              <a:t>Technology Mark: </a:t>
            </a:r>
          </a:p>
          <a:p>
            <a:pPr lvl="1" algn="just">
              <a:lnSpc>
                <a:spcPct val="100000"/>
              </a:lnSpc>
              <a:buClrTx/>
              <a:buSzPct val="100000"/>
            </a:pPr>
            <a:r>
              <a:rPr lang="en-US" sz="2100" kern="0" dirty="0">
                <a:solidFill>
                  <a:srgbClr val="000000"/>
                </a:solidFill>
                <a:latin typeface="+mn-lt"/>
              </a:rPr>
              <a:t>Max 1 ad </a:t>
            </a:r>
          </a:p>
          <a:p>
            <a:pPr lvl="1" algn="just">
              <a:lnSpc>
                <a:spcPct val="100000"/>
              </a:lnSpc>
              <a:buClrTx/>
              <a:buSzPct val="100000"/>
            </a:pPr>
            <a:r>
              <a:rPr lang="en-US" sz="2100" kern="0" dirty="0">
                <a:solidFill>
                  <a:srgbClr val="000000"/>
                </a:solidFill>
                <a:latin typeface="+mn-lt"/>
              </a:rPr>
              <a:t>Not more than 10 sq. cm. </a:t>
            </a:r>
          </a:p>
          <a:p>
            <a:pPr marL="228600" indent="-228600" algn="just">
              <a:lnSpc>
                <a:spcPct val="100000"/>
              </a:lnSpc>
              <a:buSzPct val="100000"/>
              <a:buFont typeface="Poppins"/>
              <a:buBlip>
                <a:blip r:embed="rId3"/>
              </a:buBlip>
            </a:pPr>
            <a:endParaRPr lang="en-GB" b="1" kern="0"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3762470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Member Advertising</a:t>
            </a:r>
            <a:endParaRPr dirty="0">
              <a:latin typeface="+mj-lt"/>
              <a:ea typeface="Verdana"/>
              <a:cs typeface="Verdana"/>
              <a:sym typeface="Verdana"/>
            </a:endParaRPr>
          </a:p>
        </p:txBody>
      </p:sp>
      <p:sp>
        <p:nvSpPr>
          <p:cNvPr id="4" name="Text Placeholder 19">
            <a:extLst>
              <a:ext uri="{FF2B5EF4-FFF2-40B4-BE49-F238E27FC236}">
                <a16:creationId xmlns:a16="http://schemas.microsoft.com/office/drawing/2014/main" id="{68723028-355D-4845-9796-E6A5FC7C1A68}"/>
              </a:ext>
            </a:extLst>
          </p:cNvPr>
          <p:cNvSpPr txBox="1">
            <a:spLocks/>
          </p:cNvSpPr>
          <p:nvPr/>
        </p:nvSpPr>
        <p:spPr>
          <a:xfrm>
            <a:off x="0" y="1440000"/>
            <a:ext cx="11340000" cy="48600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indent="-457200" algn="just">
              <a:lnSpc>
                <a:spcPct val="100000"/>
              </a:lnSpc>
              <a:buSzPct val="100000"/>
            </a:pPr>
            <a:r>
              <a:rPr lang="en-GB" kern="0" dirty="0">
                <a:solidFill>
                  <a:prstClr val="black"/>
                </a:solidFill>
                <a:latin typeface="+mn-lt"/>
                <a:cs typeface="Arial" panose="020B0604020202020204" pitchFamily="34" charset="0"/>
              </a:rPr>
              <a:t>Please refer to BWF Statutes, Section 5.1.1, </a:t>
            </a:r>
            <a:r>
              <a:rPr lang="en-GB" b="1" kern="0" dirty="0">
                <a:solidFill>
                  <a:prstClr val="black"/>
                </a:solidFill>
                <a:latin typeface="+mn-lt"/>
                <a:cs typeface="Arial" panose="020B0604020202020204" pitchFamily="34" charset="0"/>
              </a:rPr>
              <a:t>Approved Member Association Player and Coaches Clothing Advertising:</a:t>
            </a:r>
          </a:p>
          <a:p>
            <a:pPr marL="800100" lvl="1" algn="just">
              <a:lnSpc>
                <a:spcPct val="100000"/>
              </a:lnSpc>
              <a:buClrTx/>
              <a:buSzPct val="100000"/>
            </a:pPr>
            <a:r>
              <a:rPr lang="en-GB" kern="0" dirty="0">
                <a:solidFill>
                  <a:srgbClr val="000000"/>
                </a:solidFill>
                <a:latin typeface="+mn-lt"/>
              </a:rPr>
              <a:t>Not more than 50 sq. cm.</a:t>
            </a:r>
          </a:p>
          <a:p>
            <a:pPr marL="800100" lvl="1" algn="just">
              <a:lnSpc>
                <a:spcPct val="100000"/>
              </a:lnSpc>
              <a:buClrTx/>
              <a:buSzPct val="100000"/>
            </a:pPr>
            <a:r>
              <a:rPr lang="en-GB" kern="0" dirty="0">
                <a:solidFill>
                  <a:srgbClr val="000000"/>
                </a:solidFill>
                <a:latin typeface="+mn-lt"/>
              </a:rPr>
              <a:t>On shorts or lower part of dresses or skirts</a:t>
            </a:r>
          </a:p>
          <a:p>
            <a:pPr marL="800100" lvl="1" algn="just">
              <a:lnSpc>
                <a:spcPct val="100000"/>
              </a:lnSpc>
              <a:buClrTx/>
              <a:buSzPct val="100000"/>
            </a:pPr>
            <a:r>
              <a:rPr lang="en-GB" kern="0" dirty="0">
                <a:solidFill>
                  <a:srgbClr val="000000"/>
                </a:solidFill>
                <a:latin typeface="+mn-lt"/>
              </a:rPr>
              <a:t>Authorised use by countries approved by BWF</a:t>
            </a:r>
          </a:p>
          <a:p>
            <a:pPr marL="457200" lvl="1" indent="0" algn="just">
              <a:lnSpc>
                <a:spcPct val="100000"/>
              </a:lnSpc>
              <a:buClrTx/>
              <a:buSzPct val="100000"/>
              <a:buFont typeface="Arial"/>
              <a:buNone/>
            </a:pPr>
            <a:endParaRPr lang="en-GB" kern="0" dirty="0">
              <a:solidFill>
                <a:srgbClr val="000000"/>
              </a:solidFill>
              <a:latin typeface="+mn-lt"/>
            </a:endParaRPr>
          </a:p>
          <a:p>
            <a:pPr indent="-457200" algn="just">
              <a:lnSpc>
                <a:spcPct val="100000"/>
              </a:lnSpc>
              <a:buSzPct val="100000"/>
            </a:pPr>
            <a:r>
              <a:rPr lang="en-GB" kern="0" dirty="0">
                <a:solidFill>
                  <a:prstClr val="black"/>
                </a:solidFill>
                <a:latin typeface="+mn-lt"/>
                <a:cs typeface="Arial" panose="020B0604020202020204" pitchFamily="34" charset="0"/>
              </a:rPr>
              <a:t>Approved MA players and coaches to wear </a:t>
            </a:r>
            <a:r>
              <a:rPr lang="en-GB" b="1" kern="0" dirty="0">
                <a:solidFill>
                  <a:prstClr val="black"/>
                </a:solidFill>
                <a:latin typeface="+mn-lt"/>
                <a:cs typeface="Arial" panose="020B0604020202020204" pitchFamily="34" charset="0"/>
              </a:rPr>
              <a:t>any one of </a:t>
            </a:r>
            <a:r>
              <a:rPr lang="en-GB" kern="0" dirty="0">
                <a:solidFill>
                  <a:prstClr val="black"/>
                </a:solidFill>
                <a:latin typeface="+mn-lt"/>
                <a:cs typeface="Arial" panose="020B0604020202020204" pitchFamily="34" charset="0"/>
              </a:rPr>
              <a:t>the approved logo </a:t>
            </a:r>
            <a:r>
              <a:rPr lang="en-GB" b="1" kern="0" dirty="0">
                <a:solidFill>
                  <a:prstClr val="black"/>
                </a:solidFill>
                <a:latin typeface="+mn-lt"/>
                <a:cs typeface="Arial" panose="020B0604020202020204" pitchFamily="34" charset="0"/>
              </a:rPr>
              <a:t>throughout the specific tournament based on the colour of player’s short / skirt</a:t>
            </a:r>
            <a:endParaRPr lang="en-GB" altLang="ko-KR" b="1" kern="0" dirty="0">
              <a:latin typeface="+mn-lt"/>
            </a:endParaRPr>
          </a:p>
        </p:txBody>
      </p:sp>
    </p:spTree>
    <p:extLst>
      <p:ext uri="{BB962C8B-B14F-4D97-AF65-F5344CB8AC3E}">
        <p14:creationId xmlns:p14="http://schemas.microsoft.com/office/powerpoint/2010/main" val="371925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Member Advertising</a:t>
            </a:r>
            <a:endParaRPr dirty="0">
              <a:latin typeface="+mj-lt"/>
              <a:ea typeface="Verdana"/>
              <a:cs typeface="Verdana"/>
              <a:sym typeface="Verdana"/>
            </a:endParaRPr>
          </a:p>
        </p:txBody>
      </p:sp>
      <p:sp>
        <p:nvSpPr>
          <p:cNvPr id="5" name="TextBox 4">
            <a:extLst>
              <a:ext uri="{FF2B5EF4-FFF2-40B4-BE49-F238E27FC236}">
                <a16:creationId xmlns:a16="http://schemas.microsoft.com/office/drawing/2014/main" id="{F7490B9B-16C3-97B3-5F35-C31B8C262A18}"/>
              </a:ext>
            </a:extLst>
          </p:cNvPr>
          <p:cNvSpPr txBox="1"/>
          <p:nvPr/>
        </p:nvSpPr>
        <p:spPr>
          <a:xfrm>
            <a:off x="432000" y="1512000"/>
            <a:ext cx="11340000" cy="48600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F7490B9B-16C3-97B3-5F35-C31B8C262A18}"/>
              </a:ext>
            </a:extLst>
          </p:cNvPr>
          <p:cNvSpPr txBox="1"/>
          <p:nvPr/>
        </p:nvSpPr>
        <p:spPr>
          <a:xfrm>
            <a:off x="584400" y="1664400"/>
            <a:ext cx="11340000" cy="4860000"/>
          </a:xfrm>
          <a:prstGeom prst="rect">
            <a:avLst/>
          </a:prstGeom>
          <a:noFill/>
        </p:spPr>
        <p:txBody>
          <a:bodyPr wrap="square" rtlCol="0">
            <a:spAutoFit/>
          </a:bodyPr>
          <a:lstStyle/>
          <a:p>
            <a:endParaRPr lang="en-GB" dirty="0"/>
          </a:p>
        </p:txBody>
      </p:sp>
      <p:pic>
        <p:nvPicPr>
          <p:cNvPr id="7" name="Picture 6"/>
          <p:cNvPicPr>
            <a:picLocks noChangeAspect="1"/>
          </p:cNvPicPr>
          <p:nvPr/>
        </p:nvPicPr>
        <p:blipFill>
          <a:blip r:embed="rId3"/>
          <a:stretch>
            <a:fillRect/>
          </a:stretch>
        </p:blipFill>
        <p:spPr>
          <a:xfrm>
            <a:off x="990600" y="1877146"/>
            <a:ext cx="4088216" cy="4460522"/>
          </a:xfrm>
          <a:prstGeom prst="rect">
            <a:avLst/>
          </a:prstGeom>
        </p:spPr>
      </p:pic>
      <p:pic>
        <p:nvPicPr>
          <p:cNvPr id="8" name="Picture 7"/>
          <p:cNvPicPr>
            <a:picLocks noChangeAspect="1"/>
          </p:cNvPicPr>
          <p:nvPr/>
        </p:nvPicPr>
        <p:blipFill>
          <a:blip r:embed="rId4"/>
          <a:stretch>
            <a:fillRect/>
          </a:stretch>
        </p:blipFill>
        <p:spPr>
          <a:xfrm>
            <a:off x="5078816" y="1849513"/>
            <a:ext cx="3329105" cy="4478439"/>
          </a:xfrm>
          <a:prstGeom prst="rect">
            <a:avLst/>
          </a:prstGeom>
        </p:spPr>
      </p:pic>
    </p:spTree>
    <p:extLst>
      <p:ext uri="{BB962C8B-B14F-4D97-AF65-F5344CB8AC3E}">
        <p14:creationId xmlns:p14="http://schemas.microsoft.com/office/powerpoint/2010/main" val="3578408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Walk-On &amp; Walk-Off Procedures</a:t>
            </a:r>
            <a:endParaRPr dirty="0">
              <a:latin typeface="+mj-lt"/>
              <a:ea typeface="Verdana"/>
              <a:cs typeface="Verdana"/>
              <a:sym typeface="Verdana"/>
            </a:endParaRPr>
          </a:p>
        </p:txBody>
      </p:sp>
      <p:sp>
        <p:nvSpPr>
          <p:cNvPr id="4" name="Text Placeholder 1"/>
          <p:cNvSpPr>
            <a:spLocks noGrp="1"/>
          </p:cNvSpPr>
          <p:nvPr>
            <p:ph type="body" idx="1"/>
          </p:nvPr>
        </p:nvSpPr>
        <p:spPr>
          <a:xfrm>
            <a:off x="832327" y="1816295"/>
            <a:ext cx="10110926" cy="4351338"/>
          </a:xfrm>
        </p:spPr>
        <p:txBody>
          <a:bodyPr/>
          <a:lstStyle/>
          <a:p>
            <a:r>
              <a:rPr lang="en-US" dirty="0">
                <a:solidFill>
                  <a:schemeClr val="tx2">
                    <a:lumMod val="10000"/>
                  </a:schemeClr>
                </a:solidFill>
                <a:latin typeface="+mn-lt"/>
              </a:rPr>
              <a:t>Walk On </a:t>
            </a:r>
            <a:r>
              <a:rPr lang="en-US" sz="2400" dirty="0">
                <a:solidFill>
                  <a:schemeClr val="tx2">
                    <a:lumMod val="10000"/>
                  </a:schemeClr>
                </a:solidFill>
                <a:latin typeface="+mn-lt"/>
              </a:rPr>
              <a:t>procedure</a:t>
            </a:r>
            <a:r>
              <a:rPr lang="en-US" dirty="0">
                <a:solidFill>
                  <a:schemeClr val="tx2">
                    <a:lumMod val="10000"/>
                  </a:schemeClr>
                </a:solidFill>
                <a:latin typeface="+mn-lt"/>
              </a:rPr>
              <a:t>:</a:t>
            </a:r>
          </a:p>
          <a:p>
            <a:pPr lvl="1"/>
            <a:r>
              <a:rPr lang="en-US" dirty="0">
                <a:solidFill>
                  <a:schemeClr val="tx2">
                    <a:lumMod val="10000"/>
                  </a:schemeClr>
                </a:solidFill>
                <a:latin typeface="+mn-lt"/>
              </a:rPr>
              <a:t>For the first match  </a:t>
            </a:r>
          </a:p>
          <a:p>
            <a:pPr lvl="1"/>
            <a:r>
              <a:rPr lang="en-US" dirty="0">
                <a:solidFill>
                  <a:schemeClr val="tx2">
                    <a:lumMod val="10000"/>
                  </a:schemeClr>
                </a:solidFill>
                <a:latin typeface="+mn-lt"/>
              </a:rPr>
              <a:t>For subsequent matches</a:t>
            </a:r>
          </a:p>
          <a:p>
            <a:r>
              <a:rPr lang="en-US" dirty="0">
                <a:solidFill>
                  <a:schemeClr val="tx2">
                    <a:lumMod val="10000"/>
                  </a:schemeClr>
                </a:solidFill>
                <a:latin typeface="+mn-lt"/>
              </a:rPr>
              <a:t>Walk Off procedure: Players to walk off court along with the Tos</a:t>
            </a:r>
          </a:p>
          <a:p>
            <a:r>
              <a:rPr lang="en-US" dirty="0">
                <a:solidFill>
                  <a:schemeClr val="tx2">
                    <a:lumMod val="10000"/>
                  </a:schemeClr>
                </a:solidFill>
                <a:latin typeface="+mn-lt"/>
              </a:rPr>
              <a:t>Microphones?</a:t>
            </a:r>
          </a:p>
          <a:p>
            <a:pPr marL="50800" indent="0">
              <a:buNone/>
            </a:pPr>
            <a:endParaRPr lang="en-US" dirty="0">
              <a:latin typeface="+mn-lt"/>
            </a:endParaRPr>
          </a:p>
          <a:p>
            <a:endParaRPr lang="en-US" dirty="0">
              <a:latin typeface="+mn-lt"/>
            </a:endParaRPr>
          </a:p>
          <a:p>
            <a:endParaRPr lang="en-US" dirty="0">
              <a:latin typeface="+mn-lt"/>
            </a:endParaRPr>
          </a:p>
          <a:p>
            <a:pPr marL="571500" lvl="1" indent="0">
              <a:buNone/>
            </a:pPr>
            <a:endParaRPr lang="en-US" dirty="0">
              <a:latin typeface="+mn-lt"/>
            </a:endParaRPr>
          </a:p>
        </p:txBody>
      </p:sp>
    </p:spTree>
    <p:extLst>
      <p:ext uri="{BB962C8B-B14F-4D97-AF65-F5344CB8AC3E}">
        <p14:creationId xmlns:p14="http://schemas.microsoft.com/office/powerpoint/2010/main" val="2896316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Shuttles</a:t>
            </a:r>
            <a:endParaRPr dirty="0">
              <a:latin typeface="+mj-lt"/>
              <a:ea typeface="Verdana"/>
              <a:cs typeface="Verdana"/>
              <a:sym typeface="Verdana"/>
            </a:endParaRPr>
          </a:p>
        </p:txBody>
      </p:sp>
      <p:sp>
        <p:nvSpPr>
          <p:cNvPr id="3" name="Text Placeholder 1"/>
          <p:cNvSpPr>
            <a:spLocks noGrp="1"/>
          </p:cNvSpPr>
          <p:nvPr>
            <p:ph type="body" idx="1"/>
          </p:nvPr>
        </p:nvSpPr>
        <p:spPr>
          <a:xfrm>
            <a:off x="832327" y="1816295"/>
            <a:ext cx="10110926" cy="4351338"/>
          </a:xfrm>
        </p:spPr>
        <p:txBody>
          <a:bodyPr/>
          <a:lstStyle/>
          <a:p>
            <a:r>
              <a:rPr lang="en-US" dirty="0">
                <a:solidFill>
                  <a:schemeClr val="tx2">
                    <a:lumMod val="10000"/>
                  </a:schemeClr>
                </a:solidFill>
                <a:latin typeface="+mn-lt"/>
              </a:rPr>
              <a:t>Brand of shuttles</a:t>
            </a:r>
          </a:p>
          <a:p>
            <a:r>
              <a:rPr lang="en-US" dirty="0">
                <a:solidFill>
                  <a:schemeClr val="tx2">
                    <a:lumMod val="10000"/>
                  </a:schemeClr>
                </a:solidFill>
                <a:latin typeface="+mn-lt"/>
              </a:rPr>
              <a:t>2 speeds available</a:t>
            </a:r>
          </a:p>
          <a:p>
            <a:r>
              <a:rPr lang="en-US" dirty="0">
                <a:solidFill>
                  <a:schemeClr val="tx2">
                    <a:lumMod val="10000"/>
                  </a:schemeClr>
                </a:solidFill>
                <a:latin typeface="+mn-lt"/>
              </a:rPr>
              <a:t>Regulations:</a:t>
            </a:r>
          </a:p>
          <a:p>
            <a:pPr lvl="1"/>
            <a:r>
              <a:rPr lang="en-US" dirty="0">
                <a:solidFill>
                  <a:schemeClr val="tx2">
                    <a:lumMod val="10000"/>
                  </a:schemeClr>
                </a:solidFill>
                <a:latin typeface="+mn-lt"/>
              </a:rPr>
              <a:t>Referee decides the speed of shuttles by testing the shuttles before start of session, if necessary</a:t>
            </a:r>
          </a:p>
          <a:p>
            <a:pPr lvl="1"/>
            <a:r>
              <a:rPr lang="en-US" dirty="0">
                <a:solidFill>
                  <a:schemeClr val="tx2">
                    <a:lumMod val="10000"/>
                  </a:schemeClr>
                </a:solidFill>
                <a:latin typeface="+mn-lt"/>
              </a:rPr>
              <a:t>Players not allowed to test shuttles during match</a:t>
            </a:r>
          </a:p>
          <a:p>
            <a:pPr lvl="1"/>
            <a:r>
              <a:rPr lang="en-US" dirty="0">
                <a:solidFill>
                  <a:schemeClr val="tx2">
                    <a:lumMod val="10000"/>
                  </a:schemeClr>
                </a:solidFill>
                <a:latin typeface="+mn-lt"/>
              </a:rPr>
              <a:t>Umpire decides if the shuttle needs to be changed</a:t>
            </a:r>
          </a:p>
          <a:p>
            <a:endParaRPr lang="en-US" dirty="0">
              <a:latin typeface="+mn-lt"/>
            </a:endParaRPr>
          </a:p>
          <a:p>
            <a:endParaRPr lang="en-US" dirty="0">
              <a:latin typeface="+mn-lt"/>
            </a:endParaRPr>
          </a:p>
          <a:p>
            <a:pPr marL="571500" lvl="1" indent="0">
              <a:buNone/>
            </a:pPr>
            <a:endParaRPr lang="en-US" dirty="0">
              <a:latin typeface="+mn-lt"/>
            </a:endParaRPr>
          </a:p>
        </p:txBody>
      </p:sp>
    </p:spTree>
    <p:extLst>
      <p:ext uri="{BB962C8B-B14F-4D97-AF65-F5344CB8AC3E}">
        <p14:creationId xmlns:p14="http://schemas.microsoft.com/office/powerpoint/2010/main" val="35813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Shuttles</a:t>
            </a:r>
            <a:endParaRPr dirty="0">
              <a:latin typeface="+mj-lt"/>
              <a:ea typeface="Verdana"/>
              <a:cs typeface="Verdana"/>
              <a:sym typeface="Verdana"/>
            </a:endParaRPr>
          </a:p>
        </p:txBody>
      </p:sp>
      <p:sp>
        <p:nvSpPr>
          <p:cNvPr id="5" name="Text Placeholder 19">
            <a:extLst>
              <a:ext uri="{FF2B5EF4-FFF2-40B4-BE49-F238E27FC236}">
                <a16:creationId xmlns:a16="http://schemas.microsoft.com/office/drawing/2014/main" id="{68723028-355D-4845-9796-E6A5FC7C1A68}"/>
              </a:ext>
            </a:extLst>
          </p:cNvPr>
          <p:cNvSpPr txBox="1">
            <a:spLocks/>
          </p:cNvSpPr>
          <p:nvPr/>
        </p:nvSpPr>
        <p:spPr>
          <a:xfrm>
            <a:off x="758572" y="1646238"/>
            <a:ext cx="11340000" cy="48600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algn="just">
              <a:lnSpc>
                <a:spcPct val="100000"/>
              </a:lnSpc>
              <a:buSzPct val="100000"/>
            </a:pPr>
            <a:r>
              <a:rPr lang="en-GB" b="1" kern="0" dirty="0">
                <a:solidFill>
                  <a:prstClr val="black"/>
                </a:solidFill>
                <a:latin typeface="+mn-lt"/>
                <a:cs typeface="Arial" panose="020B0604020202020204" pitchFamily="34" charset="0"/>
              </a:rPr>
              <a:t>Ensure:</a:t>
            </a:r>
          </a:p>
          <a:p>
            <a:pPr marL="800100" lvl="1" algn="just">
              <a:lnSpc>
                <a:spcPct val="100000"/>
              </a:lnSpc>
              <a:buClrTx/>
              <a:buSzPct val="100000"/>
            </a:pPr>
            <a:r>
              <a:rPr lang="en-GB" kern="0" dirty="0">
                <a:solidFill>
                  <a:srgbClr val="000000"/>
                </a:solidFill>
                <a:latin typeface="+mn-lt"/>
              </a:rPr>
              <a:t>to record shuttle use in tablets </a:t>
            </a:r>
            <a:r>
              <a:rPr lang="en-GB" b="1" kern="0" dirty="0">
                <a:solidFill>
                  <a:srgbClr val="000000"/>
                </a:solidFill>
                <a:latin typeface="+mn-lt"/>
              </a:rPr>
              <a:t>including warm up</a:t>
            </a:r>
          </a:p>
          <a:p>
            <a:pPr marL="800100" lvl="1" algn="just">
              <a:lnSpc>
                <a:spcPct val="100000"/>
              </a:lnSpc>
              <a:buClrTx/>
              <a:buSzPct val="100000"/>
            </a:pPr>
            <a:r>
              <a:rPr lang="en-GB" kern="0" dirty="0">
                <a:solidFill>
                  <a:srgbClr val="000000"/>
                </a:solidFill>
                <a:latin typeface="+mn-lt"/>
              </a:rPr>
              <a:t>that change of a shuttle is </a:t>
            </a:r>
            <a:r>
              <a:rPr lang="en-GB" b="1" kern="0" dirty="0">
                <a:solidFill>
                  <a:srgbClr val="000000"/>
                </a:solidFill>
                <a:latin typeface="+mn-lt"/>
              </a:rPr>
              <a:t>quick and fair</a:t>
            </a:r>
          </a:p>
          <a:p>
            <a:pPr marL="800100" lvl="1" algn="just">
              <a:lnSpc>
                <a:spcPct val="100000"/>
              </a:lnSpc>
              <a:buClrTx/>
              <a:buSzPct val="100000"/>
            </a:pPr>
            <a:r>
              <a:rPr lang="en-GB" kern="0" dirty="0">
                <a:solidFill>
                  <a:srgbClr val="000000"/>
                </a:solidFill>
                <a:latin typeface="+mn-lt"/>
              </a:rPr>
              <a:t>to</a:t>
            </a:r>
            <a:r>
              <a:rPr lang="en-GB" b="1" kern="0" dirty="0">
                <a:solidFill>
                  <a:srgbClr val="000000"/>
                </a:solidFill>
                <a:latin typeface="+mn-lt"/>
              </a:rPr>
              <a:t> cut down delays</a:t>
            </a:r>
            <a:r>
              <a:rPr lang="en-GB" kern="0" dirty="0">
                <a:solidFill>
                  <a:srgbClr val="000000"/>
                </a:solidFill>
                <a:latin typeface="+mn-lt"/>
              </a:rPr>
              <a:t> in shuttle change decision</a:t>
            </a:r>
          </a:p>
          <a:p>
            <a:pPr marL="800100" lvl="1" algn="just">
              <a:lnSpc>
                <a:spcPct val="100000"/>
              </a:lnSpc>
              <a:buClrTx/>
              <a:buSzPct val="100000"/>
            </a:pPr>
            <a:r>
              <a:rPr lang="en-GB" kern="0" dirty="0">
                <a:solidFill>
                  <a:srgbClr val="000000"/>
                </a:solidFill>
                <a:latin typeface="+mn-lt"/>
              </a:rPr>
              <a:t>adequacy of available shuttles in intervals</a:t>
            </a:r>
          </a:p>
        </p:txBody>
      </p:sp>
    </p:spTree>
    <p:extLst>
      <p:ext uri="{BB962C8B-B14F-4D97-AF65-F5344CB8AC3E}">
        <p14:creationId xmlns:p14="http://schemas.microsoft.com/office/powerpoint/2010/main" val="115468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US" dirty="0">
                <a:latin typeface="+mj-lt"/>
                <a:ea typeface="Verdana" panose="020B0604030504040204" pitchFamily="34" charset="0"/>
                <a:cs typeface="Verdana"/>
                <a:sym typeface="Verdana"/>
              </a:rPr>
              <a:t>BEC Assessors</a:t>
            </a:r>
            <a:endParaRPr dirty="0">
              <a:latin typeface="+mj-lt"/>
              <a:ea typeface="Verdana" panose="020B0604030504040204" pitchFamily="34" charset="0"/>
              <a:cs typeface="Verdana"/>
              <a:sym typeface="Verdana"/>
            </a:endParaRPr>
          </a:p>
        </p:txBody>
      </p:sp>
      <p:graphicFrame>
        <p:nvGraphicFramePr>
          <p:cNvPr id="6" name="Table 5">
            <a:extLst>
              <a:ext uri="{FF2B5EF4-FFF2-40B4-BE49-F238E27FC236}">
                <a16:creationId xmlns:a16="http://schemas.microsoft.com/office/drawing/2014/main" id="{8E95110D-682D-4952-8A0C-256B72A03C26}"/>
              </a:ext>
            </a:extLst>
          </p:cNvPr>
          <p:cNvGraphicFramePr>
            <a:graphicFrameLocks noGrp="1"/>
          </p:cNvGraphicFramePr>
          <p:nvPr>
            <p:extLst>
              <p:ext uri="{D42A27DB-BD31-4B8C-83A1-F6EECF244321}">
                <p14:modId xmlns:p14="http://schemas.microsoft.com/office/powerpoint/2010/main" val="3626637770"/>
              </p:ext>
            </p:extLst>
          </p:nvPr>
        </p:nvGraphicFramePr>
        <p:xfrm>
          <a:off x="25025" y="1779998"/>
          <a:ext cx="11340000" cy="3144520"/>
        </p:xfrm>
        <a:graphic>
          <a:graphicData uri="http://schemas.openxmlformats.org/drawingml/2006/table">
            <a:tbl>
              <a:tblPr firstRow="1" bandRow="1">
                <a:tableStyleId>{21E4AEA4-8DFA-4A89-87EB-49C32662AFE0}</a:tableStyleId>
              </a:tblPr>
              <a:tblGrid>
                <a:gridCol w="11340000">
                  <a:extLst>
                    <a:ext uri="{9D8B030D-6E8A-4147-A177-3AD203B41FA5}">
                      <a16:colId xmlns:a16="http://schemas.microsoft.com/office/drawing/2014/main" val="232023033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IN" sz="1600" dirty="0">
                        <a:solidFill>
                          <a:schemeClr val="bg1"/>
                        </a:solidFill>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20803692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altLang="zh-CN" sz="2000" b="1" kern="1200" dirty="0">
                          <a:solidFill>
                            <a:schemeClr val="dk1"/>
                          </a:solidFill>
                          <a:latin typeface="+mn-lt"/>
                          <a:ea typeface="Verdana" panose="020B0604030504040204" pitchFamily="34" charset="0"/>
                          <a:cs typeface="Arial" panose="020B0604020202020204" pitchFamily="34" charset="0"/>
                        </a:rPr>
                        <a:t>BEC Referee Assessors:</a:t>
                      </a:r>
                      <a:endParaRPr lang="nb-NO" altLang="zh-CN" sz="1600" b="1" kern="1200" dirty="0">
                        <a:solidFill>
                          <a:schemeClr val="dk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81265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5008597"/>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5231106"/>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55363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altLang="zh-CN" sz="2000" b="1" kern="1200" dirty="0">
                          <a:solidFill>
                            <a:schemeClr val="dk1"/>
                          </a:solidFill>
                          <a:latin typeface="+mn-lt"/>
                          <a:ea typeface="Verdana" panose="020B0604030504040204" pitchFamily="34" charset="0"/>
                          <a:cs typeface="Arial" panose="020B0604020202020204" pitchFamily="34" charset="0"/>
                        </a:rPr>
                        <a:t>BEC Umpire Assessors:</a:t>
                      </a:r>
                      <a:endParaRPr lang="nb-NO" altLang="zh-CN" sz="1600" b="1" kern="1200" dirty="0">
                        <a:solidFill>
                          <a:schemeClr val="dk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7791856"/>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482005"/>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070016"/>
                  </a:ext>
                </a:extLst>
              </a:tr>
            </a:tbl>
          </a:graphicData>
        </a:graphic>
      </p:graphicFrame>
    </p:spTree>
    <p:extLst>
      <p:ext uri="{BB962C8B-B14F-4D97-AF65-F5344CB8AC3E}">
        <p14:creationId xmlns:p14="http://schemas.microsoft.com/office/powerpoint/2010/main" val="3171963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Before Start of the Match</a:t>
            </a:r>
            <a:endParaRPr dirty="0">
              <a:latin typeface="+mj-lt"/>
              <a:ea typeface="Verdana"/>
              <a:cs typeface="Verdana"/>
              <a:sym typeface="Verdana"/>
            </a:endParaRPr>
          </a:p>
        </p:txBody>
      </p:sp>
      <p:sp>
        <p:nvSpPr>
          <p:cNvPr id="5" name="Text Placeholder 19">
            <a:extLst>
              <a:ext uri="{FF2B5EF4-FFF2-40B4-BE49-F238E27FC236}">
                <a16:creationId xmlns:a16="http://schemas.microsoft.com/office/drawing/2014/main" id="{68723028-355D-4845-9796-E6A5FC7C1A68}"/>
              </a:ext>
            </a:extLst>
          </p:cNvPr>
          <p:cNvSpPr txBox="1">
            <a:spLocks/>
          </p:cNvSpPr>
          <p:nvPr/>
        </p:nvSpPr>
        <p:spPr>
          <a:xfrm>
            <a:off x="432000" y="1440000"/>
            <a:ext cx="11340000" cy="48600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indent="-457200" algn="just">
              <a:lnSpc>
                <a:spcPct val="100000"/>
              </a:lnSpc>
              <a:buSzPct val="100000"/>
            </a:pPr>
            <a:r>
              <a:rPr lang="en-GB" sz="2400" b="1" kern="0" dirty="0">
                <a:solidFill>
                  <a:prstClr val="black"/>
                </a:solidFill>
                <a:latin typeface="+mn-lt"/>
                <a:cs typeface="Arial" panose="020B0604020202020204" pitchFamily="34" charset="0"/>
              </a:rPr>
              <a:t>Umpire to ensure </a:t>
            </a:r>
            <a:r>
              <a:rPr lang="en-GB" sz="2400" kern="0" dirty="0">
                <a:solidFill>
                  <a:prstClr val="black"/>
                </a:solidFill>
                <a:latin typeface="+mn-lt"/>
                <a:cs typeface="Arial" panose="020B0604020202020204" pitchFamily="34" charset="0"/>
              </a:rPr>
              <a:t>that</a:t>
            </a:r>
            <a:r>
              <a:rPr lang="en-GB" sz="2400" b="1" kern="0" dirty="0">
                <a:solidFill>
                  <a:prstClr val="black"/>
                </a:solidFill>
                <a:latin typeface="+mn-lt"/>
                <a:cs typeface="Arial" panose="020B0604020202020204" pitchFamily="34" charset="0"/>
              </a:rPr>
              <a:t>:</a:t>
            </a:r>
          </a:p>
          <a:p>
            <a:pPr marL="800100" lvl="1" algn="just">
              <a:lnSpc>
                <a:spcPct val="100000"/>
              </a:lnSpc>
              <a:buClrTx/>
              <a:buSzPct val="100000"/>
            </a:pPr>
            <a:r>
              <a:rPr lang="en-GB" b="1" kern="0" dirty="0">
                <a:solidFill>
                  <a:srgbClr val="000000"/>
                </a:solidFill>
                <a:latin typeface="+mn-lt"/>
              </a:rPr>
              <a:t>Line Judges </a:t>
            </a:r>
            <a:r>
              <a:rPr lang="en-GB" kern="0" dirty="0">
                <a:solidFill>
                  <a:srgbClr val="000000"/>
                </a:solidFill>
                <a:latin typeface="+mn-lt"/>
              </a:rPr>
              <a:t>are </a:t>
            </a:r>
            <a:r>
              <a:rPr lang="en-GB" b="1" kern="0" dirty="0">
                <a:solidFill>
                  <a:srgbClr val="000000"/>
                </a:solidFill>
                <a:latin typeface="+mn-lt"/>
              </a:rPr>
              <a:t>correctly placed </a:t>
            </a:r>
            <a:r>
              <a:rPr lang="en-GB" kern="0" dirty="0">
                <a:solidFill>
                  <a:srgbClr val="000000"/>
                </a:solidFill>
                <a:latin typeface="+mn-lt"/>
              </a:rPr>
              <a:t>especially side lines</a:t>
            </a:r>
          </a:p>
          <a:p>
            <a:pPr marL="800100" lvl="1" algn="just">
              <a:lnSpc>
                <a:spcPct val="100000"/>
              </a:lnSpc>
              <a:buClrTx/>
              <a:buSzPct val="100000"/>
            </a:pPr>
            <a:r>
              <a:rPr lang="en-GB" b="1" kern="0" dirty="0">
                <a:solidFill>
                  <a:srgbClr val="000000"/>
                </a:solidFill>
                <a:latin typeface="+mn-lt"/>
              </a:rPr>
              <a:t>Correct names </a:t>
            </a:r>
            <a:r>
              <a:rPr lang="en-GB" kern="0" dirty="0">
                <a:solidFill>
                  <a:srgbClr val="000000"/>
                </a:solidFill>
                <a:latin typeface="+mn-lt"/>
              </a:rPr>
              <a:t>of players are appearing </a:t>
            </a:r>
            <a:r>
              <a:rPr lang="en-GB" b="1" kern="0" dirty="0">
                <a:solidFill>
                  <a:srgbClr val="000000"/>
                </a:solidFill>
                <a:latin typeface="+mn-lt"/>
              </a:rPr>
              <a:t>on the screens</a:t>
            </a:r>
          </a:p>
          <a:p>
            <a:pPr marL="342900" lvl="1" algn="just">
              <a:lnSpc>
                <a:spcPct val="100000"/>
              </a:lnSpc>
              <a:buClr>
                <a:schemeClr val="tx1"/>
              </a:buClr>
              <a:buSzPct val="100000"/>
              <a:buFont typeface="Arial"/>
              <a:buBlip>
                <a:blip r:embed="rId3"/>
              </a:buBlip>
            </a:pPr>
            <a:endParaRPr lang="en-GB" altLang="ko-KR" b="1" kern="0" dirty="0">
              <a:latin typeface="+mn-lt"/>
              <a:cs typeface="Arial" panose="020B0604020202020204" pitchFamily="34" charset="0"/>
            </a:endParaRPr>
          </a:p>
          <a:p>
            <a:pPr indent="-457200" algn="just">
              <a:lnSpc>
                <a:spcPct val="100000"/>
              </a:lnSpc>
              <a:buSzPct val="100000"/>
            </a:pPr>
            <a:r>
              <a:rPr lang="en-GB" sz="2400" b="1" kern="0" dirty="0">
                <a:solidFill>
                  <a:prstClr val="black"/>
                </a:solidFill>
                <a:latin typeface="+mn-lt"/>
                <a:cs typeface="Arial" panose="020B0604020202020204" pitchFamily="34" charset="0"/>
              </a:rPr>
              <a:t>Service Judge to ensure </a:t>
            </a:r>
            <a:r>
              <a:rPr lang="en-GB" sz="2400" kern="0" dirty="0">
                <a:solidFill>
                  <a:prstClr val="black"/>
                </a:solidFill>
                <a:latin typeface="+mn-lt"/>
                <a:cs typeface="Arial" panose="020B0604020202020204" pitchFamily="34" charset="0"/>
              </a:rPr>
              <a:t>that:</a:t>
            </a:r>
          </a:p>
          <a:p>
            <a:pPr marL="800100" lvl="1" algn="just">
              <a:lnSpc>
                <a:spcPct val="100000"/>
              </a:lnSpc>
              <a:buClrTx/>
              <a:buSzPct val="100000"/>
            </a:pPr>
            <a:r>
              <a:rPr lang="en-GB" kern="0" dirty="0">
                <a:solidFill>
                  <a:srgbClr val="000000"/>
                </a:solidFill>
                <a:latin typeface="+mn-lt"/>
              </a:rPr>
              <a:t>Line Judges are correctly placed especially side lines on his side</a:t>
            </a:r>
          </a:p>
          <a:p>
            <a:pPr marL="800100" lvl="1" algn="just">
              <a:lnSpc>
                <a:spcPct val="100000"/>
              </a:lnSpc>
              <a:buClrTx/>
              <a:buSzPct val="100000"/>
            </a:pPr>
            <a:r>
              <a:rPr lang="en-GB" b="1" kern="0" dirty="0">
                <a:solidFill>
                  <a:srgbClr val="000000"/>
                </a:solidFill>
                <a:latin typeface="+mn-lt"/>
              </a:rPr>
              <a:t>sufficient</a:t>
            </a:r>
            <a:r>
              <a:rPr lang="en-GB" kern="0" dirty="0">
                <a:solidFill>
                  <a:srgbClr val="000000"/>
                </a:solidFill>
                <a:latin typeface="+mn-lt"/>
              </a:rPr>
              <a:t> quantity of </a:t>
            </a:r>
            <a:r>
              <a:rPr lang="en-GB" b="1" kern="0" dirty="0">
                <a:solidFill>
                  <a:srgbClr val="000000"/>
                </a:solidFill>
                <a:latin typeface="+mn-lt"/>
              </a:rPr>
              <a:t>shuttles</a:t>
            </a:r>
            <a:r>
              <a:rPr lang="en-GB" kern="0" dirty="0">
                <a:solidFill>
                  <a:srgbClr val="000000"/>
                </a:solidFill>
                <a:latin typeface="+mn-lt"/>
              </a:rPr>
              <a:t> is </a:t>
            </a:r>
            <a:r>
              <a:rPr lang="en-GB" b="1" kern="0" dirty="0">
                <a:solidFill>
                  <a:srgbClr val="000000"/>
                </a:solidFill>
                <a:latin typeface="+mn-lt"/>
              </a:rPr>
              <a:t>available</a:t>
            </a:r>
          </a:p>
          <a:p>
            <a:pPr marL="800100" lvl="1" algn="just">
              <a:lnSpc>
                <a:spcPct val="100000"/>
              </a:lnSpc>
              <a:buClrTx/>
              <a:buSzPct val="100000"/>
            </a:pPr>
            <a:r>
              <a:rPr lang="en-GB" kern="0" dirty="0">
                <a:solidFill>
                  <a:srgbClr val="000000"/>
                </a:solidFill>
                <a:latin typeface="+mn-lt"/>
              </a:rPr>
              <a:t>the fixed height measuring </a:t>
            </a:r>
            <a:r>
              <a:rPr lang="en-GB" b="1" kern="0" dirty="0">
                <a:solidFill>
                  <a:srgbClr val="000000"/>
                </a:solidFill>
                <a:latin typeface="+mn-lt"/>
              </a:rPr>
              <a:t>device</a:t>
            </a:r>
            <a:r>
              <a:rPr lang="en-GB" kern="0" dirty="0">
                <a:solidFill>
                  <a:srgbClr val="000000"/>
                </a:solidFill>
                <a:latin typeface="+mn-lt"/>
              </a:rPr>
              <a:t> is </a:t>
            </a:r>
            <a:r>
              <a:rPr lang="en-GB" b="1" kern="0" dirty="0">
                <a:solidFill>
                  <a:srgbClr val="000000"/>
                </a:solidFill>
                <a:latin typeface="+mn-lt"/>
              </a:rPr>
              <a:t>properly placed</a:t>
            </a:r>
          </a:p>
        </p:txBody>
      </p:sp>
    </p:spTree>
    <p:extLst>
      <p:ext uri="{BB962C8B-B14F-4D97-AF65-F5344CB8AC3E}">
        <p14:creationId xmlns:p14="http://schemas.microsoft.com/office/powerpoint/2010/main" val="158541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196220" y="0"/>
            <a:ext cx="8904303" cy="1325563"/>
          </a:xfrm>
          <a:prstGeom prst="rect">
            <a:avLst/>
          </a:prstGeom>
          <a:noFill/>
          <a:ln>
            <a:noFill/>
          </a:ln>
        </p:spPr>
        <p:txBody>
          <a:bodyPr spcFirstLastPara="1" wrap="square" lIns="91425" tIns="45700" rIns="91425" bIns="45700" anchor="ctr" anchorCtr="0">
            <a:normAutofit/>
          </a:bodyPr>
          <a:lstStyle/>
          <a:p>
            <a:pPr lvl="0"/>
            <a:r>
              <a:rPr lang="en-GB" kern="1200" spc="-150" dirty="0">
                <a:solidFill>
                  <a:schemeClr val="tx1"/>
                </a:solidFill>
                <a:latin typeface="+mj-lt"/>
                <a:ea typeface="Verdana" panose="020B0604030504040204" pitchFamily="34" charset="0"/>
                <a:cs typeface="Open Sans Extrabold" panose="020B0606030504020204" pitchFamily="34" charset="0"/>
              </a:rPr>
              <a:t>Coin Toss, Warm-Up and Intervals</a:t>
            </a:r>
            <a:endParaRPr sz="2800" dirty="0">
              <a:solidFill>
                <a:schemeClr val="tx1"/>
              </a:solidFill>
              <a:latin typeface="+mj-lt"/>
              <a:ea typeface="Verdana"/>
              <a:cs typeface="Verdana"/>
              <a:sym typeface="Verdana"/>
            </a:endParaRPr>
          </a:p>
        </p:txBody>
      </p:sp>
      <p:sp>
        <p:nvSpPr>
          <p:cNvPr id="3" name="Text Placeholder 1"/>
          <p:cNvSpPr>
            <a:spLocks noGrp="1"/>
          </p:cNvSpPr>
          <p:nvPr>
            <p:ph type="body" idx="1"/>
          </p:nvPr>
        </p:nvSpPr>
        <p:spPr>
          <a:xfrm>
            <a:off x="795005" y="1325563"/>
            <a:ext cx="10110926" cy="4976391"/>
          </a:xfrm>
        </p:spPr>
        <p:txBody>
          <a:bodyPr>
            <a:noAutofit/>
          </a:bodyPr>
          <a:lstStyle/>
          <a:p>
            <a:r>
              <a:rPr lang="en-US" sz="2400" dirty="0">
                <a:solidFill>
                  <a:schemeClr val="tx2">
                    <a:lumMod val="10000"/>
                  </a:schemeClr>
                </a:solidFill>
                <a:latin typeface="+mn-lt"/>
              </a:rPr>
              <a:t>Follow Instructions to Umpires and Service Judges for coin toss</a:t>
            </a:r>
          </a:p>
          <a:p>
            <a:r>
              <a:rPr lang="en-US" sz="2400" dirty="0">
                <a:solidFill>
                  <a:schemeClr val="tx2">
                    <a:lumMod val="10000"/>
                  </a:schemeClr>
                </a:solidFill>
                <a:latin typeface="+mn-lt"/>
              </a:rPr>
              <a:t>Toss on the Main TV Camera side / Entry point side of the net </a:t>
            </a:r>
          </a:p>
          <a:p>
            <a:r>
              <a:rPr lang="en-US" sz="2400" dirty="0">
                <a:solidFill>
                  <a:schemeClr val="tx2">
                    <a:lumMod val="10000"/>
                  </a:schemeClr>
                </a:solidFill>
                <a:latin typeface="+mn-lt"/>
              </a:rPr>
              <a:t>All Courts:</a:t>
            </a:r>
          </a:p>
          <a:p>
            <a:pPr lvl="1"/>
            <a:r>
              <a:rPr lang="en-US" dirty="0">
                <a:solidFill>
                  <a:schemeClr val="tx2">
                    <a:lumMod val="10000"/>
                  </a:schemeClr>
                </a:solidFill>
                <a:latin typeface="+mn-lt"/>
              </a:rPr>
              <a:t>Preparation Time before each match – 2 minutes</a:t>
            </a:r>
          </a:p>
          <a:p>
            <a:pPr lvl="1"/>
            <a:r>
              <a:rPr lang="en-US" dirty="0">
                <a:solidFill>
                  <a:schemeClr val="tx2">
                    <a:lumMod val="10000"/>
                  </a:schemeClr>
                </a:solidFill>
                <a:latin typeface="+mn-lt"/>
              </a:rPr>
              <a:t>Intervals – Mandatory / Optional</a:t>
            </a:r>
          </a:p>
          <a:p>
            <a:pPr lvl="1"/>
            <a:r>
              <a:rPr lang="en-US" dirty="0">
                <a:solidFill>
                  <a:schemeClr val="tx2">
                    <a:lumMod val="10000"/>
                  </a:schemeClr>
                </a:solidFill>
                <a:latin typeface="+mn-lt"/>
              </a:rPr>
              <a:t>If any other request from TV, we will inform you</a:t>
            </a:r>
          </a:p>
          <a:p>
            <a:r>
              <a:rPr lang="en-US" sz="2400" dirty="0">
                <a:solidFill>
                  <a:schemeClr val="tx2">
                    <a:lumMod val="10000"/>
                  </a:schemeClr>
                </a:solidFill>
                <a:latin typeface="+mn-lt"/>
              </a:rPr>
              <a:t>Use of stopwatch:</a:t>
            </a:r>
          </a:p>
          <a:p>
            <a:pPr lvl="1"/>
            <a:r>
              <a:rPr lang="en-US" dirty="0">
                <a:solidFill>
                  <a:schemeClr val="tx2">
                    <a:lumMod val="10000"/>
                  </a:schemeClr>
                </a:solidFill>
                <a:latin typeface="+mn-lt"/>
              </a:rPr>
              <a:t>Recommended to use tablet’s stopwatch</a:t>
            </a:r>
          </a:p>
          <a:p>
            <a:pPr lvl="1"/>
            <a:r>
              <a:rPr lang="en-US" dirty="0">
                <a:solidFill>
                  <a:schemeClr val="tx2">
                    <a:lumMod val="10000"/>
                  </a:schemeClr>
                </a:solidFill>
                <a:latin typeface="+mn-lt"/>
              </a:rPr>
              <a:t>For Injury, suspension - use own stopwatch</a:t>
            </a:r>
          </a:p>
          <a:p>
            <a:pPr lvl="1"/>
            <a:r>
              <a:rPr lang="en-US" dirty="0">
                <a:solidFill>
                  <a:schemeClr val="tx2">
                    <a:lumMod val="10000"/>
                  </a:schemeClr>
                </a:solidFill>
                <a:latin typeface="+mn-lt"/>
              </a:rPr>
              <a:t>SJ to back up the Umpire by activating his stopwatch</a:t>
            </a:r>
          </a:p>
          <a:p>
            <a:r>
              <a:rPr lang="en-US" sz="2400" dirty="0">
                <a:solidFill>
                  <a:schemeClr val="tx2">
                    <a:lumMod val="10000"/>
                  </a:schemeClr>
                </a:solidFill>
                <a:latin typeface="+mn-lt"/>
              </a:rPr>
              <a:t>Coaches must leave the court immediately when the Umpire announces, “20 seconds”, irrespective of any delay on court</a:t>
            </a:r>
          </a:p>
          <a:p>
            <a:endParaRPr lang="en-US" sz="2400" dirty="0">
              <a:latin typeface="+mn-lt"/>
            </a:endParaRPr>
          </a:p>
          <a:p>
            <a:pPr marL="571500" lvl="1" indent="0">
              <a:buNone/>
            </a:pPr>
            <a:endParaRPr lang="en-US" dirty="0">
              <a:latin typeface="+mn-lt"/>
            </a:endParaRPr>
          </a:p>
        </p:txBody>
      </p:sp>
    </p:spTree>
    <p:extLst>
      <p:ext uri="{BB962C8B-B14F-4D97-AF65-F5344CB8AC3E}">
        <p14:creationId xmlns:p14="http://schemas.microsoft.com/office/powerpoint/2010/main" val="3652490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kern="1200" spc="-150" dirty="0">
                <a:solidFill>
                  <a:schemeClr val="tx1"/>
                </a:solidFill>
                <a:latin typeface="+mj-lt"/>
                <a:ea typeface="Verdana" panose="020B0604030504040204" pitchFamily="34" charset="0"/>
                <a:cs typeface="Open Sans Extrabold" panose="020B0606030504020204" pitchFamily="34" charset="0"/>
              </a:rPr>
              <a:t>During the Match</a:t>
            </a:r>
            <a:endParaRPr sz="2800" dirty="0">
              <a:solidFill>
                <a:schemeClr val="tx1"/>
              </a:solidFill>
              <a:latin typeface="+mj-lt"/>
              <a:ea typeface="Verdana"/>
              <a:cs typeface="Verdana"/>
              <a:sym typeface="Verdana"/>
            </a:endParaRPr>
          </a:p>
        </p:txBody>
      </p:sp>
      <p:sp>
        <p:nvSpPr>
          <p:cNvPr id="6" name="Text Placeholder 19">
            <a:extLst>
              <a:ext uri="{FF2B5EF4-FFF2-40B4-BE49-F238E27FC236}">
                <a16:creationId xmlns:a16="http://schemas.microsoft.com/office/drawing/2014/main" id="{68723028-355D-4845-9796-E6A5FC7C1A68}"/>
              </a:ext>
            </a:extLst>
          </p:cNvPr>
          <p:cNvSpPr txBox="1">
            <a:spLocks/>
          </p:cNvSpPr>
          <p:nvPr/>
        </p:nvSpPr>
        <p:spPr>
          <a:xfrm>
            <a:off x="786564" y="1290710"/>
            <a:ext cx="10512807" cy="48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marL="36000" indent="-457200">
              <a:lnSpc>
                <a:spcPct val="100000"/>
              </a:lnSpc>
              <a:spcBef>
                <a:spcPts val="0"/>
              </a:spcBef>
              <a:buClrTx/>
              <a:buSzPct val="100000"/>
            </a:pPr>
            <a:r>
              <a:rPr lang="en-GB" sz="2200" kern="0" dirty="0">
                <a:solidFill>
                  <a:srgbClr val="000000"/>
                </a:solidFill>
                <a:latin typeface="+mn-lt"/>
              </a:rPr>
              <a:t>Use </a:t>
            </a:r>
            <a:r>
              <a:rPr lang="en-GB" sz="2200" b="1" kern="0" dirty="0">
                <a:solidFill>
                  <a:srgbClr val="000000"/>
                </a:solidFill>
                <a:latin typeface="+mn-lt"/>
              </a:rPr>
              <a:t>standard vocabulary </a:t>
            </a:r>
            <a:r>
              <a:rPr lang="en-GB" sz="2200" kern="0" dirty="0">
                <a:solidFill>
                  <a:srgbClr val="000000"/>
                </a:solidFill>
                <a:latin typeface="+mn-lt"/>
              </a:rPr>
              <a:t>and follow the ITTO</a:t>
            </a:r>
          </a:p>
          <a:p>
            <a:pPr marL="36000" indent="-457200">
              <a:lnSpc>
                <a:spcPct val="100000"/>
              </a:lnSpc>
              <a:spcBef>
                <a:spcPts val="0"/>
              </a:spcBef>
              <a:buClrTx/>
              <a:buSzPct val="100000"/>
            </a:pPr>
            <a:r>
              <a:rPr lang="en-GB" sz="2200" kern="0" dirty="0">
                <a:solidFill>
                  <a:srgbClr val="000000"/>
                </a:solidFill>
                <a:latin typeface="+mn-lt"/>
              </a:rPr>
              <a:t>Raise </a:t>
            </a:r>
            <a:r>
              <a:rPr lang="en-GB" sz="2200" b="1" kern="0" dirty="0">
                <a:solidFill>
                  <a:srgbClr val="000000"/>
                </a:solidFill>
                <a:latin typeface="+mn-lt"/>
              </a:rPr>
              <a:t>right hand</a:t>
            </a:r>
            <a:r>
              <a:rPr lang="en-GB" sz="2200" kern="0" dirty="0">
                <a:solidFill>
                  <a:srgbClr val="000000"/>
                </a:solidFill>
                <a:latin typeface="+mn-lt"/>
              </a:rPr>
              <a:t> above your head </a:t>
            </a:r>
            <a:r>
              <a:rPr lang="en-GB" sz="2200" b="1" kern="0" dirty="0">
                <a:solidFill>
                  <a:srgbClr val="000000"/>
                </a:solidFill>
                <a:latin typeface="+mn-lt"/>
              </a:rPr>
              <a:t>for assistance </a:t>
            </a:r>
            <a:r>
              <a:rPr lang="en-GB" sz="2200" kern="0" dirty="0">
                <a:solidFill>
                  <a:srgbClr val="000000"/>
                </a:solidFill>
                <a:latin typeface="+mn-lt"/>
              </a:rPr>
              <a:t>from Referee</a:t>
            </a:r>
          </a:p>
          <a:p>
            <a:pPr marL="36000" indent="-457200">
              <a:lnSpc>
                <a:spcPct val="100000"/>
              </a:lnSpc>
              <a:spcBef>
                <a:spcPts val="0"/>
              </a:spcBef>
              <a:buClrTx/>
              <a:buSzPct val="100000"/>
            </a:pPr>
            <a:r>
              <a:rPr lang="en-GB" sz="2200" b="1" kern="0" dirty="0">
                <a:solidFill>
                  <a:srgbClr val="000000"/>
                </a:solidFill>
                <a:latin typeface="+mn-lt"/>
              </a:rPr>
              <a:t>Call us, on insistence by player </a:t>
            </a:r>
            <a:r>
              <a:rPr lang="en-GB" sz="2200" kern="0" dirty="0">
                <a:solidFill>
                  <a:srgbClr val="000000"/>
                </a:solidFill>
                <a:latin typeface="+mn-lt"/>
              </a:rPr>
              <a:t>to call Referee</a:t>
            </a:r>
          </a:p>
          <a:p>
            <a:pPr marL="36000" indent="-457200">
              <a:lnSpc>
                <a:spcPct val="100000"/>
              </a:lnSpc>
              <a:spcBef>
                <a:spcPts val="0"/>
              </a:spcBef>
              <a:buClrTx/>
              <a:buSzPct val="100000"/>
            </a:pPr>
            <a:r>
              <a:rPr lang="en-GB" sz="2200" b="1" kern="0" dirty="0">
                <a:solidFill>
                  <a:srgbClr val="000000"/>
                </a:solidFill>
                <a:latin typeface="+mn-lt"/>
              </a:rPr>
              <a:t>Call us, if</a:t>
            </a:r>
            <a:r>
              <a:rPr lang="en-GB" sz="2200" kern="0" dirty="0">
                <a:solidFill>
                  <a:srgbClr val="000000"/>
                </a:solidFill>
                <a:latin typeface="+mn-lt"/>
              </a:rPr>
              <a:t> you feel </a:t>
            </a:r>
            <a:r>
              <a:rPr lang="en-GB" sz="2200" b="1" kern="0" dirty="0">
                <a:solidFill>
                  <a:srgbClr val="000000"/>
                </a:solidFill>
                <a:latin typeface="+mn-lt"/>
              </a:rPr>
              <a:t>situation can be better managed </a:t>
            </a:r>
            <a:r>
              <a:rPr lang="en-GB" sz="2200" kern="0" dirty="0">
                <a:solidFill>
                  <a:srgbClr val="000000"/>
                </a:solidFill>
                <a:latin typeface="+mn-lt"/>
              </a:rPr>
              <a:t>due to our presence</a:t>
            </a:r>
          </a:p>
          <a:p>
            <a:pPr marL="36000" indent="-457200" algn="just">
              <a:lnSpc>
                <a:spcPct val="100000"/>
              </a:lnSpc>
              <a:spcBef>
                <a:spcPts val="0"/>
              </a:spcBef>
              <a:buSzPct val="100000"/>
            </a:pPr>
            <a:r>
              <a:rPr lang="en-GB" altLang="zh-CN" sz="2200" kern="0" dirty="0">
                <a:solidFill>
                  <a:prstClr val="black"/>
                </a:solidFill>
                <a:latin typeface="+mn-lt"/>
                <a:cs typeface="Arial" panose="020B0604020202020204" pitchFamily="34" charset="0"/>
              </a:rPr>
              <a:t>Referee will be on court </a:t>
            </a:r>
            <a:r>
              <a:rPr lang="en-GB" altLang="zh-CN" sz="2200" b="1" kern="0" dirty="0">
                <a:solidFill>
                  <a:prstClr val="black"/>
                </a:solidFill>
                <a:latin typeface="+mn-lt"/>
                <a:cs typeface="Arial" panose="020B0604020202020204" pitchFamily="34" charset="0"/>
              </a:rPr>
              <a:t>without you calling us</a:t>
            </a:r>
            <a:r>
              <a:rPr lang="en-GB" altLang="zh-CN" sz="2200" kern="0" dirty="0">
                <a:solidFill>
                  <a:prstClr val="black"/>
                </a:solidFill>
                <a:latin typeface="+mn-lt"/>
                <a:cs typeface="Arial" panose="020B0604020202020204" pitchFamily="34" charset="0"/>
              </a:rPr>
              <a:t> if the situation so warrants</a:t>
            </a:r>
          </a:p>
          <a:p>
            <a:pPr marL="36000" indent="0" algn="just">
              <a:lnSpc>
                <a:spcPct val="100000"/>
              </a:lnSpc>
              <a:spcBef>
                <a:spcPts val="0"/>
              </a:spcBef>
              <a:buSzPct val="100000"/>
              <a:buNone/>
            </a:pPr>
            <a:endParaRPr lang="en-GB" altLang="zh-CN" sz="2200" kern="0" dirty="0">
              <a:solidFill>
                <a:prstClr val="black"/>
              </a:solidFill>
              <a:latin typeface="+mn-lt"/>
              <a:cs typeface="Arial" panose="020B0604020202020204" pitchFamily="34" charset="0"/>
            </a:endParaRPr>
          </a:p>
          <a:p>
            <a:pPr marL="36000" indent="-457200" algn="just">
              <a:lnSpc>
                <a:spcPct val="100000"/>
              </a:lnSpc>
              <a:spcBef>
                <a:spcPts val="0"/>
              </a:spcBef>
              <a:buSzPct val="100000"/>
            </a:pPr>
            <a:r>
              <a:rPr lang="en-GB" altLang="zh-CN" sz="2200" b="1" kern="0" dirty="0">
                <a:solidFill>
                  <a:prstClr val="black"/>
                </a:solidFill>
                <a:latin typeface="+mn-lt"/>
                <a:cs typeface="Arial" panose="020B0604020202020204" pitchFamily="34" charset="0"/>
              </a:rPr>
              <a:t>Teamwork between Umpire and SJ will be much appreciated</a:t>
            </a:r>
          </a:p>
          <a:p>
            <a:pPr marL="36000" lvl="1" algn="just">
              <a:lnSpc>
                <a:spcPct val="100000"/>
              </a:lnSpc>
              <a:spcBef>
                <a:spcPts val="0"/>
              </a:spcBef>
              <a:buClr>
                <a:schemeClr val="tx1"/>
              </a:buClr>
              <a:buSzPct val="100000"/>
              <a:buFont typeface="Arial"/>
              <a:buBlip>
                <a:blip r:embed="rId3"/>
              </a:buBlip>
            </a:pPr>
            <a:endParaRPr lang="en-GB" altLang="ko-KR" sz="2200" b="1" kern="0" dirty="0">
              <a:latin typeface="+mn-lt"/>
              <a:cs typeface="Arial" panose="020B0604020202020204" pitchFamily="34" charset="0"/>
            </a:endParaRPr>
          </a:p>
          <a:p>
            <a:pPr marL="36000" indent="-457200" algn="just">
              <a:lnSpc>
                <a:spcPct val="100000"/>
              </a:lnSpc>
              <a:spcBef>
                <a:spcPts val="0"/>
              </a:spcBef>
              <a:buSzPct val="100000"/>
            </a:pPr>
            <a:r>
              <a:rPr lang="en-GB" altLang="zh-CN" sz="2200" b="1" kern="0" dirty="0">
                <a:solidFill>
                  <a:prstClr val="black"/>
                </a:solidFill>
                <a:latin typeface="+mn-lt"/>
                <a:cs typeface="Arial" panose="020B0604020202020204" pitchFamily="34" charset="0"/>
              </a:rPr>
              <a:t>Service Judge shall:</a:t>
            </a:r>
          </a:p>
          <a:p>
            <a:pPr marL="950400" lvl="3" algn="just">
              <a:lnSpc>
                <a:spcPct val="100000"/>
              </a:lnSpc>
              <a:spcBef>
                <a:spcPts val="0"/>
              </a:spcBef>
              <a:buClrTx/>
              <a:buSzPct val="100000"/>
            </a:pPr>
            <a:r>
              <a:rPr lang="en-GB" sz="2000" kern="0" dirty="0">
                <a:solidFill>
                  <a:srgbClr val="000000"/>
                </a:solidFill>
                <a:latin typeface="+mn-lt"/>
              </a:rPr>
              <a:t>Set a standard, right from beginning</a:t>
            </a:r>
          </a:p>
          <a:p>
            <a:pPr marL="950400" lvl="3" algn="just">
              <a:lnSpc>
                <a:spcPct val="100000"/>
              </a:lnSpc>
              <a:spcBef>
                <a:spcPts val="0"/>
              </a:spcBef>
              <a:buClrTx/>
              <a:buSzPct val="100000"/>
            </a:pPr>
            <a:r>
              <a:rPr lang="en-GB" sz="2000" b="1" kern="0" dirty="0">
                <a:solidFill>
                  <a:srgbClr val="000000"/>
                </a:solidFill>
                <a:latin typeface="+mn-lt"/>
              </a:rPr>
              <a:t>Ensure your calls are noted </a:t>
            </a:r>
            <a:r>
              <a:rPr lang="en-GB" sz="2000" kern="0" dirty="0">
                <a:solidFill>
                  <a:srgbClr val="000000"/>
                </a:solidFill>
                <a:latin typeface="+mn-lt"/>
              </a:rPr>
              <a:t>by Umpire</a:t>
            </a:r>
          </a:p>
          <a:p>
            <a:pPr marL="950400" lvl="3" algn="just">
              <a:lnSpc>
                <a:spcPct val="100000"/>
              </a:lnSpc>
              <a:spcBef>
                <a:spcPts val="0"/>
              </a:spcBef>
              <a:buClrTx/>
              <a:buSzPct val="100000"/>
            </a:pPr>
            <a:r>
              <a:rPr lang="en-GB" sz="2000" kern="0" dirty="0">
                <a:solidFill>
                  <a:srgbClr val="000000"/>
                </a:solidFill>
                <a:latin typeface="+mn-lt"/>
              </a:rPr>
              <a:t>If </a:t>
            </a:r>
            <a:r>
              <a:rPr lang="en-GB" sz="2000" b="1" kern="0" dirty="0">
                <a:solidFill>
                  <a:srgbClr val="000000"/>
                </a:solidFill>
                <a:latin typeface="+mn-lt"/>
              </a:rPr>
              <a:t>call not noted</a:t>
            </a:r>
            <a:r>
              <a:rPr lang="en-GB" sz="2000" kern="0" dirty="0">
                <a:solidFill>
                  <a:srgbClr val="000000"/>
                </a:solidFill>
                <a:latin typeface="+mn-lt"/>
              </a:rPr>
              <a:t>, stand up and raise hand</a:t>
            </a:r>
          </a:p>
          <a:p>
            <a:pPr marL="950400" lvl="3" algn="just">
              <a:lnSpc>
                <a:spcPct val="100000"/>
              </a:lnSpc>
              <a:spcBef>
                <a:spcPts val="0"/>
              </a:spcBef>
              <a:buClrTx/>
              <a:buSzPct val="100000"/>
            </a:pPr>
            <a:r>
              <a:rPr lang="en-GB" sz="2000" kern="0" dirty="0">
                <a:solidFill>
                  <a:srgbClr val="000000"/>
                </a:solidFill>
                <a:latin typeface="+mn-lt"/>
              </a:rPr>
              <a:t>Be alert and follow the score, immediately inform the umpire if there is a mistake </a:t>
            </a:r>
          </a:p>
          <a:p>
            <a:pPr marL="457200" lvl="1" indent="0" algn="just">
              <a:lnSpc>
                <a:spcPct val="100000"/>
              </a:lnSpc>
              <a:buClrTx/>
              <a:buSzPct val="100000"/>
              <a:buFont typeface="Arial"/>
              <a:buNone/>
            </a:pPr>
            <a:endParaRPr lang="en-GB" sz="2000" kern="0" dirty="0">
              <a:solidFill>
                <a:srgbClr val="000000"/>
              </a:solidFill>
              <a:latin typeface="+mn-lt"/>
            </a:endParaRPr>
          </a:p>
        </p:txBody>
      </p:sp>
    </p:spTree>
    <p:extLst>
      <p:ext uri="{BB962C8B-B14F-4D97-AF65-F5344CB8AC3E}">
        <p14:creationId xmlns:p14="http://schemas.microsoft.com/office/powerpoint/2010/main" val="1605311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kern="1200" spc="-150" dirty="0">
                <a:solidFill>
                  <a:srgbClr val="153255"/>
                </a:solidFill>
                <a:ea typeface="Verdana" panose="020B0604030504040204" pitchFamily="34" charset="0"/>
                <a:cs typeface="Open Sans Extrabold" panose="020B0606030504020204" pitchFamily="34" charset="0"/>
              </a:rPr>
              <a:t>Drinking and Towelling</a:t>
            </a:r>
            <a:endParaRPr sz="2800" dirty="0">
              <a:latin typeface="+mj-lt"/>
              <a:ea typeface="Verdana"/>
              <a:cs typeface="Verdana"/>
              <a:sym typeface="Verdana"/>
            </a:endParaRPr>
          </a:p>
        </p:txBody>
      </p:sp>
      <p:sp>
        <p:nvSpPr>
          <p:cNvPr id="5" name="Content Placeholder 3"/>
          <p:cNvSpPr txBox="1">
            <a:spLocks/>
          </p:cNvSpPr>
          <p:nvPr/>
        </p:nvSpPr>
        <p:spPr>
          <a:xfrm>
            <a:off x="856972" y="1912834"/>
            <a:ext cx="9990848" cy="4494213"/>
          </a:xfrm>
          <a:prstGeom prst="rect">
            <a:avLst/>
          </a:prstGeom>
        </p:spPr>
        <p:txBody>
          <a:bodyPr vert="horz" lIns="91440" tIns="46800" rIns="91440" bIns="45720" rtlCol="0">
            <a:normAutofit lnSpcReduction="10000"/>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Arial" panose="020B0604020202020204" pitchFamily="34" charset="0"/>
              <a:buChar char="•"/>
              <a:defRPr/>
            </a:pPr>
            <a:r>
              <a:rPr lang="en-US" dirty="0">
                <a:solidFill>
                  <a:srgbClr val="000000"/>
                </a:solidFill>
                <a:latin typeface="+mn-lt"/>
              </a:rPr>
              <a:t>At the discretion of the Umpire, if the play is not unduly held up, players may:</a:t>
            </a:r>
          </a:p>
          <a:p>
            <a:pPr lvl="1">
              <a:defRPr/>
            </a:pPr>
            <a:r>
              <a:rPr lang="en-US" dirty="0">
                <a:solidFill>
                  <a:srgbClr val="000000"/>
                </a:solidFill>
                <a:latin typeface="+mn-lt"/>
              </a:rPr>
              <a:t>quickly use their towel</a:t>
            </a:r>
          </a:p>
          <a:p>
            <a:pPr marL="360362" lvl="1" indent="0">
              <a:buNone/>
              <a:defRPr/>
            </a:pPr>
            <a:r>
              <a:rPr lang="en-US" dirty="0">
                <a:solidFill>
                  <a:srgbClr val="000000"/>
                </a:solidFill>
                <a:latin typeface="+mn-lt"/>
              </a:rPr>
              <a:t>or </a:t>
            </a:r>
          </a:p>
          <a:p>
            <a:pPr lvl="1">
              <a:defRPr/>
            </a:pPr>
            <a:r>
              <a:rPr lang="en-US" dirty="0">
                <a:solidFill>
                  <a:srgbClr val="000000"/>
                </a:solidFill>
                <a:latin typeface="+mn-lt"/>
              </a:rPr>
              <a:t>use their towel and have a quick drink</a:t>
            </a:r>
          </a:p>
          <a:p>
            <a:pPr lvl="0">
              <a:defRPr/>
            </a:pPr>
            <a:endParaRPr lang="en-US" dirty="0">
              <a:solidFill>
                <a:srgbClr val="000000"/>
              </a:solidFill>
              <a:latin typeface="+mn-lt"/>
            </a:endParaRPr>
          </a:p>
          <a:p>
            <a:pPr lvl="0">
              <a:buFont typeface="Arial" panose="020B0604020202020204" pitchFamily="34" charset="0"/>
              <a:buChar char="•"/>
              <a:defRPr/>
            </a:pPr>
            <a:r>
              <a:rPr lang="en-US" dirty="0">
                <a:solidFill>
                  <a:srgbClr val="000000"/>
                </a:solidFill>
                <a:latin typeface="+mn-lt"/>
              </a:rPr>
              <a:t>Players must:</a:t>
            </a:r>
          </a:p>
          <a:p>
            <a:pPr lvl="1">
              <a:defRPr/>
            </a:pPr>
            <a:r>
              <a:rPr lang="en-US" dirty="0">
                <a:solidFill>
                  <a:srgbClr val="000000"/>
                </a:solidFill>
                <a:latin typeface="+mn-lt"/>
              </a:rPr>
              <a:t>guide to spots needing mopping and be ready to play as soon as mopping is over </a:t>
            </a:r>
          </a:p>
          <a:p>
            <a:pPr lvl="1">
              <a:defRPr/>
            </a:pPr>
            <a:r>
              <a:rPr lang="en-US" dirty="0">
                <a:solidFill>
                  <a:srgbClr val="000000"/>
                </a:solidFill>
                <a:latin typeface="+mn-lt"/>
              </a:rPr>
              <a:t>not delay game by unnecessary walk</a:t>
            </a:r>
          </a:p>
          <a:p>
            <a:pPr lvl="1">
              <a:defRPr/>
            </a:pPr>
            <a:r>
              <a:rPr lang="en-US" dirty="0">
                <a:solidFill>
                  <a:srgbClr val="000000"/>
                </a:solidFill>
                <a:latin typeface="+mn-lt"/>
              </a:rPr>
              <a:t>if needed, change clothing (shirts, socks, etc.) during intervals ONLY, unless damaged during play</a:t>
            </a:r>
          </a:p>
          <a:p>
            <a:pPr lvl="1">
              <a:defRPr/>
            </a:pPr>
            <a:r>
              <a:rPr lang="en-US" dirty="0">
                <a:solidFill>
                  <a:srgbClr val="000000"/>
                </a:solidFill>
                <a:latin typeface="+mn-lt"/>
              </a:rPr>
              <a:t>not display unhygienic habits </a:t>
            </a:r>
          </a:p>
        </p:txBody>
      </p:sp>
    </p:spTree>
    <p:extLst>
      <p:ext uri="{BB962C8B-B14F-4D97-AF65-F5344CB8AC3E}">
        <p14:creationId xmlns:p14="http://schemas.microsoft.com/office/powerpoint/2010/main" val="1225354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0"/>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Line Judges</a:t>
            </a:r>
            <a:endParaRPr dirty="0">
              <a:latin typeface="+mj-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txBox="1">
            <a:spLocks/>
          </p:cNvSpPr>
          <p:nvPr/>
        </p:nvSpPr>
        <p:spPr>
          <a:xfrm>
            <a:off x="971272" y="1355953"/>
            <a:ext cx="9990848" cy="5427402"/>
          </a:xfrm>
          <a:prstGeom prst="rect">
            <a:avLst/>
          </a:prstGeom>
        </p:spPr>
        <p:txBody>
          <a:bodyPr vert="horz" lIns="91440" tIns="46800" rIns="91440" bIns="45720" rtlCol="0">
            <a:no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b="1" dirty="0">
                <a:solidFill>
                  <a:srgbClr val="000000"/>
                </a:solidFill>
                <a:latin typeface="+mn-lt"/>
              </a:rPr>
              <a:t>Experience: </a:t>
            </a:r>
          </a:p>
          <a:p>
            <a:pPr marL="0" lvl="0" indent="0">
              <a:buNone/>
              <a:defRPr/>
            </a:pPr>
            <a:endParaRPr lang="en-US" dirty="0">
              <a:solidFill>
                <a:srgbClr val="000000"/>
              </a:solidFill>
              <a:latin typeface="+mn-lt"/>
            </a:endParaRPr>
          </a:p>
          <a:p>
            <a:pPr marL="0" lvl="0" indent="0">
              <a:buNone/>
              <a:defRPr/>
            </a:pPr>
            <a:r>
              <a:rPr lang="en-US" b="1" dirty="0">
                <a:solidFill>
                  <a:srgbClr val="000000"/>
                </a:solidFill>
                <a:latin typeface="+mn-lt"/>
              </a:rPr>
              <a:t>Number of Line Judges</a:t>
            </a:r>
            <a:r>
              <a:rPr lang="en-US" dirty="0">
                <a:solidFill>
                  <a:srgbClr val="000000"/>
                </a:solidFill>
                <a:latin typeface="+mn-lt"/>
              </a:rPr>
              <a:t>:</a:t>
            </a:r>
          </a:p>
          <a:p>
            <a:pPr lvl="0">
              <a:buFont typeface="Arial" panose="020B0604020202020204" pitchFamily="34" charset="0"/>
              <a:buChar char="•"/>
              <a:defRPr/>
            </a:pPr>
            <a:r>
              <a:rPr lang="en-US" dirty="0">
                <a:solidFill>
                  <a:srgbClr val="000000"/>
                </a:solidFill>
                <a:latin typeface="+mn-lt"/>
              </a:rPr>
              <a:t>Initial Rounds:</a:t>
            </a:r>
          </a:p>
          <a:p>
            <a:pPr lvl="0">
              <a:buFont typeface="Arial" panose="020B0604020202020204" pitchFamily="34" charset="0"/>
              <a:buChar char="•"/>
              <a:defRPr/>
            </a:pPr>
            <a:r>
              <a:rPr lang="en-US" dirty="0">
                <a:solidFill>
                  <a:srgbClr val="000000"/>
                </a:solidFill>
                <a:latin typeface="+mn-lt"/>
              </a:rPr>
              <a:t>Quarter Finals:</a:t>
            </a:r>
          </a:p>
          <a:p>
            <a:pPr lvl="0">
              <a:buFont typeface="Arial" panose="020B0604020202020204" pitchFamily="34" charset="0"/>
              <a:buChar char="•"/>
              <a:defRPr/>
            </a:pPr>
            <a:r>
              <a:rPr lang="en-US" dirty="0">
                <a:solidFill>
                  <a:srgbClr val="000000"/>
                </a:solidFill>
                <a:latin typeface="+mn-lt"/>
              </a:rPr>
              <a:t>Semi-Finals:</a:t>
            </a:r>
          </a:p>
          <a:p>
            <a:pPr lvl="0">
              <a:buFont typeface="Arial" panose="020B0604020202020204" pitchFamily="34" charset="0"/>
              <a:buChar char="•"/>
              <a:defRPr/>
            </a:pPr>
            <a:r>
              <a:rPr lang="en-US" dirty="0">
                <a:solidFill>
                  <a:srgbClr val="000000"/>
                </a:solidFill>
                <a:latin typeface="+mn-lt"/>
              </a:rPr>
              <a:t>Finals:</a:t>
            </a:r>
          </a:p>
          <a:p>
            <a:pPr marL="0" lvl="0" indent="0">
              <a:buNone/>
              <a:defRPr/>
            </a:pPr>
            <a:endParaRPr lang="en-US" b="1" dirty="0">
              <a:solidFill>
                <a:srgbClr val="000000"/>
              </a:solidFill>
              <a:latin typeface="+mn-lt"/>
            </a:endParaRPr>
          </a:p>
          <a:p>
            <a:pPr marL="0" lvl="0" indent="0">
              <a:buNone/>
              <a:defRPr/>
            </a:pPr>
            <a:r>
              <a:rPr lang="en-US" b="1" dirty="0">
                <a:solidFill>
                  <a:srgbClr val="000000"/>
                </a:solidFill>
                <a:latin typeface="+mn-lt"/>
              </a:rPr>
              <a:t>The players must not:</a:t>
            </a:r>
          </a:p>
          <a:p>
            <a:pPr lvl="0">
              <a:buFont typeface="Arial" panose="020B0604020202020204" pitchFamily="34" charset="0"/>
              <a:buChar char="•"/>
              <a:defRPr/>
            </a:pPr>
            <a:r>
              <a:rPr lang="en-US" dirty="0">
                <a:solidFill>
                  <a:srgbClr val="000000"/>
                </a:solidFill>
                <a:latin typeface="+mn-lt"/>
              </a:rPr>
              <a:t>try to influence the Line Judge by any action especially before line call is given– gesture or verbal</a:t>
            </a:r>
          </a:p>
          <a:p>
            <a:pPr lvl="0">
              <a:buFont typeface="Arial" panose="020B0604020202020204" pitchFamily="34" charset="0"/>
              <a:buChar char="•"/>
              <a:defRPr/>
            </a:pPr>
            <a:r>
              <a:rPr lang="en-US" dirty="0">
                <a:solidFill>
                  <a:srgbClr val="000000"/>
                </a:solidFill>
                <a:latin typeface="+mn-lt"/>
              </a:rPr>
              <a:t>dispute or discuss the Umpire’s decision </a:t>
            </a:r>
          </a:p>
          <a:p>
            <a:pPr lvl="0">
              <a:buFont typeface="Arial" panose="020B0604020202020204" pitchFamily="34" charset="0"/>
              <a:buChar char="•"/>
              <a:defRPr/>
            </a:pPr>
            <a:r>
              <a:rPr lang="en-US" dirty="0">
                <a:solidFill>
                  <a:srgbClr val="000000"/>
                </a:solidFill>
                <a:latin typeface="+mn-lt"/>
              </a:rPr>
              <a:t>wait for video replay in hall to influence the Umpire</a:t>
            </a:r>
          </a:p>
          <a:p>
            <a:pPr marL="0" lvl="0" indent="0">
              <a:buNone/>
              <a:defRPr/>
            </a:pPr>
            <a:endParaRPr lang="en-US" dirty="0">
              <a:solidFill>
                <a:srgbClr val="000000"/>
              </a:solidFill>
              <a:latin typeface="+mn-lt"/>
            </a:endParaRPr>
          </a:p>
          <a:p>
            <a:pPr marL="0" marR="0" lvl="0" indent="0" algn="l" defTabSz="914400" rtl="0" eaLnBrk="1" fontAlgn="auto" latinLnBrk="0" hangingPunct="1">
              <a:lnSpc>
                <a:spcPct val="90000"/>
              </a:lnSpc>
              <a:spcBef>
                <a:spcPts val="500"/>
              </a:spcBef>
              <a:spcAft>
                <a:spcPts val="0"/>
              </a:spcAft>
              <a:buClr>
                <a:srgbClr val="47B29E"/>
              </a:buClr>
              <a:buSzPct val="100000"/>
              <a:buNone/>
              <a:tabLst/>
              <a:defRPr/>
            </a:pPr>
            <a:endParaRPr kumimoji="0" lang="fr-FR" b="0" i="0" u="none" strike="noStrike" kern="1200" cap="none" spc="0" normalizeH="0" baseline="0" noProof="0" dirty="0">
              <a:ln>
                <a:noFill/>
              </a:ln>
              <a:solidFill>
                <a:srgbClr val="000000"/>
              </a:solidFill>
              <a:effectLst/>
              <a:uLnTx/>
              <a:uFillTx/>
              <a:latin typeface="+mn-lt"/>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b="0" i="0" u="none" strike="noStrike" kern="1200" cap="none" spc="0" normalizeH="0" baseline="0" noProof="0" dirty="0">
              <a:ln>
                <a:noFill/>
              </a:ln>
              <a:solidFill>
                <a:srgbClr val="000000"/>
              </a:solidFill>
              <a:effectLst/>
              <a:uLnTx/>
              <a:uFillTx/>
              <a:latin typeface="+mn-lt"/>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b="0" i="0" u="none" strike="noStrike" kern="1200" cap="none" spc="0" normalizeH="0" baseline="0" noProof="0" dirty="0">
              <a:ln>
                <a:noFill/>
              </a:ln>
              <a:solidFill>
                <a:srgbClr val="000000"/>
              </a:solidFill>
              <a:effectLst/>
              <a:uLnTx/>
              <a:uFillTx/>
              <a:latin typeface="+mn-lt"/>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b="0" i="0" u="none" strike="noStrike" kern="1200" cap="none" spc="0" normalizeH="0" baseline="0" noProof="0" dirty="0">
              <a:ln>
                <a:noFill/>
              </a:ln>
              <a:solidFill>
                <a:srgbClr val="000000"/>
              </a:solidFill>
              <a:effectLst/>
              <a:uLnTx/>
              <a:uFillTx/>
              <a:latin typeface="+mn-lt"/>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b="0" i="0" u="none" strike="noStrike" kern="120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2607736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Overruling Line Calls</a:t>
            </a:r>
            <a:endParaRPr dirty="0">
              <a:latin typeface="+mj-lt"/>
              <a:ea typeface="Verdana"/>
              <a:cs typeface="Verdana"/>
              <a:sym typeface="Verdana"/>
            </a:endParaRPr>
          </a:p>
        </p:txBody>
      </p:sp>
      <p:sp>
        <p:nvSpPr>
          <p:cNvPr id="4" name="Text Placeholder 19">
            <a:extLst>
              <a:ext uri="{FF2B5EF4-FFF2-40B4-BE49-F238E27FC236}">
                <a16:creationId xmlns:a16="http://schemas.microsoft.com/office/drawing/2014/main" id="{68723028-355D-4845-9796-E6A5FC7C1A68}"/>
              </a:ext>
            </a:extLst>
          </p:cNvPr>
          <p:cNvSpPr txBox="1">
            <a:spLocks/>
          </p:cNvSpPr>
          <p:nvPr/>
        </p:nvSpPr>
        <p:spPr>
          <a:xfrm>
            <a:off x="702588" y="1646238"/>
            <a:ext cx="10456824" cy="48600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indent="-457200" algn="just">
              <a:lnSpc>
                <a:spcPct val="100000"/>
              </a:lnSpc>
              <a:buSzPct val="100000"/>
            </a:pPr>
            <a:r>
              <a:rPr lang="en-GB" b="1" kern="0" dirty="0">
                <a:solidFill>
                  <a:prstClr val="black"/>
                </a:solidFill>
                <a:latin typeface="+mn-lt"/>
                <a:cs typeface="Arial" panose="020B0604020202020204" pitchFamily="34" charset="0"/>
              </a:rPr>
              <a:t>Remember: </a:t>
            </a:r>
          </a:p>
          <a:p>
            <a:pPr marL="800100" lvl="1" algn="just">
              <a:lnSpc>
                <a:spcPct val="100000"/>
              </a:lnSpc>
              <a:buClrTx/>
              <a:buSzPct val="100000"/>
            </a:pPr>
            <a:r>
              <a:rPr lang="en-GB" kern="0" dirty="0">
                <a:solidFill>
                  <a:srgbClr val="000000"/>
                </a:solidFill>
                <a:latin typeface="+mn-lt"/>
              </a:rPr>
              <a:t>Must be 100% sure and </a:t>
            </a:r>
            <a:r>
              <a:rPr lang="en-GB" b="1" kern="0" dirty="0">
                <a:solidFill>
                  <a:srgbClr val="000000"/>
                </a:solidFill>
                <a:latin typeface="+mn-lt"/>
              </a:rPr>
              <a:t>decide immediately</a:t>
            </a:r>
            <a:r>
              <a:rPr lang="en-GB" kern="0" dirty="0">
                <a:solidFill>
                  <a:srgbClr val="000000"/>
                </a:solidFill>
                <a:latin typeface="+mn-lt"/>
              </a:rPr>
              <a:t> if the line call has to be </a:t>
            </a:r>
            <a:r>
              <a:rPr lang="en-GB" kern="0" dirty="0" err="1">
                <a:solidFill>
                  <a:srgbClr val="000000"/>
                </a:solidFill>
                <a:latin typeface="+mn-lt"/>
              </a:rPr>
              <a:t>overrulled</a:t>
            </a:r>
            <a:endParaRPr lang="en-GB" kern="0" dirty="0">
              <a:solidFill>
                <a:srgbClr val="000000"/>
              </a:solidFill>
              <a:latin typeface="+mn-lt"/>
            </a:endParaRPr>
          </a:p>
          <a:p>
            <a:pPr marL="800100" lvl="1" algn="just">
              <a:lnSpc>
                <a:spcPct val="100000"/>
              </a:lnSpc>
              <a:buClrTx/>
              <a:buSzPct val="100000"/>
            </a:pPr>
            <a:r>
              <a:rPr lang="en-GB" kern="0" dirty="0">
                <a:solidFill>
                  <a:srgbClr val="000000"/>
                </a:solidFill>
                <a:latin typeface="+mn-lt"/>
              </a:rPr>
              <a:t>To make </a:t>
            </a:r>
            <a:r>
              <a:rPr lang="en-GB" b="1" kern="0" dirty="0">
                <a:solidFill>
                  <a:srgbClr val="000000"/>
                </a:solidFill>
                <a:latin typeface="+mn-lt"/>
              </a:rPr>
              <a:t>note of over-rule on score sheet</a:t>
            </a:r>
          </a:p>
          <a:p>
            <a:pPr marL="800100" lvl="1" algn="just">
              <a:lnSpc>
                <a:spcPct val="100000"/>
              </a:lnSpc>
              <a:buClrTx/>
              <a:buSzPct val="100000"/>
            </a:pPr>
            <a:r>
              <a:rPr lang="en-GB" b="1" kern="0" dirty="0">
                <a:solidFill>
                  <a:srgbClr val="000000"/>
                </a:solidFill>
                <a:latin typeface="+mn-lt"/>
              </a:rPr>
              <a:t>The Referee can not change decision of a LJ, or overrule by the Umpire</a:t>
            </a:r>
          </a:p>
          <a:p>
            <a:pPr marL="0" indent="0" algn="just">
              <a:lnSpc>
                <a:spcPct val="100000"/>
              </a:lnSpc>
              <a:buSzPct val="100000"/>
              <a:buFont typeface="Poppins"/>
              <a:buNone/>
            </a:pPr>
            <a:endParaRPr lang="en-GB" altLang="ko-KR" b="1" kern="0" dirty="0">
              <a:latin typeface="+mn-lt"/>
              <a:cs typeface="Arial" panose="020B0604020202020204" pitchFamily="34" charset="0"/>
            </a:endParaRPr>
          </a:p>
          <a:p>
            <a:pPr indent="-457200" algn="just">
              <a:lnSpc>
                <a:spcPct val="100000"/>
              </a:lnSpc>
              <a:buSzPct val="100000"/>
            </a:pPr>
            <a:r>
              <a:rPr lang="en-GB" b="1" kern="0" dirty="0">
                <a:solidFill>
                  <a:prstClr val="black"/>
                </a:solidFill>
                <a:latin typeface="+mn-lt"/>
                <a:cs typeface="Arial" panose="020B0604020202020204" pitchFamily="34" charset="0"/>
              </a:rPr>
              <a:t>Don’t </a:t>
            </a:r>
            <a:r>
              <a:rPr lang="en-GB" kern="0" dirty="0">
                <a:solidFill>
                  <a:srgbClr val="000000"/>
                </a:solidFill>
                <a:latin typeface="+mn-lt"/>
              </a:rPr>
              <a:t>be </a:t>
            </a:r>
            <a:r>
              <a:rPr lang="en-GB" b="1" kern="0" dirty="0">
                <a:solidFill>
                  <a:srgbClr val="000000"/>
                </a:solidFill>
                <a:latin typeface="+mn-lt"/>
              </a:rPr>
              <a:t>adventurous</a:t>
            </a:r>
            <a:r>
              <a:rPr lang="en-GB" kern="0" dirty="0">
                <a:solidFill>
                  <a:srgbClr val="000000"/>
                </a:solidFill>
                <a:latin typeface="+mn-lt"/>
              </a:rPr>
              <a:t> on over-rules</a:t>
            </a:r>
          </a:p>
          <a:p>
            <a:pPr marL="342900" lvl="1" fontAlgn="base">
              <a:lnSpc>
                <a:spcPct val="100000"/>
              </a:lnSpc>
              <a:spcAft>
                <a:spcPct val="0"/>
              </a:spcAft>
              <a:buClr>
                <a:schemeClr val="tx1"/>
              </a:buClr>
              <a:buSzPct val="70000"/>
              <a:buFont typeface="Arial"/>
              <a:buBlip>
                <a:blip r:embed="rId3"/>
              </a:buBlip>
              <a:tabLst>
                <a:tab pos="360363" algn="l"/>
              </a:tabLst>
              <a:defRPr/>
            </a:pPr>
            <a:endParaRPr lang="en-US" b="1" kern="0" dirty="0">
              <a:latin typeface="+mn-lt"/>
              <a:cs typeface="Arial" panose="020B0604020202020204" pitchFamily="34" charset="0"/>
            </a:endParaRPr>
          </a:p>
        </p:txBody>
      </p:sp>
    </p:spTree>
    <p:extLst>
      <p:ext uri="{BB962C8B-B14F-4D97-AF65-F5344CB8AC3E}">
        <p14:creationId xmlns:p14="http://schemas.microsoft.com/office/powerpoint/2010/main" val="2253776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168229" y="0"/>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Mopping the Court</a:t>
            </a:r>
            <a:endParaRPr dirty="0">
              <a:latin typeface="+mj-lt"/>
              <a:ea typeface="Verdana"/>
              <a:cs typeface="Verdana"/>
              <a:sym typeface="Verdana"/>
            </a:endParaRPr>
          </a:p>
        </p:txBody>
      </p:sp>
      <p:sp>
        <p:nvSpPr>
          <p:cNvPr id="4" name="Text Placeholder 19">
            <a:extLst>
              <a:ext uri="{FF2B5EF4-FFF2-40B4-BE49-F238E27FC236}">
                <a16:creationId xmlns:a16="http://schemas.microsoft.com/office/drawing/2014/main" id="{68723028-355D-4845-9796-E6A5FC7C1A68}"/>
              </a:ext>
            </a:extLst>
          </p:cNvPr>
          <p:cNvSpPr txBox="1">
            <a:spLocks/>
          </p:cNvSpPr>
          <p:nvPr/>
        </p:nvSpPr>
        <p:spPr>
          <a:xfrm>
            <a:off x="25025" y="1290711"/>
            <a:ext cx="11340000" cy="48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indent="-457200" algn="just">
              <a:lnSpc>
                <a:spcPct val="100000"/>
              </a:lnSpc>
              <a:buSzPct val="100000"/>
            </a:pPr>
            <a:r>
              <a:rPr lang="en-GB" altLang="zh-CN" sz="2400" b="1" kern="0" dirty="0">
                <a:solidFill>
                  <a:prstClr val="black"/>
                </a:solidFill>
                <a:latin typeface="+mn-lt"/>
                <a:cs typeface="Arial" panose="020B0604020202020204" pitchFamily="34" charset="0"/>
              </a:rPr>
              <a:t>Mopping to be done by </a:t>
            </a:r>
            <a:r>
              <a:rPr lang="en-GB" altLang="zh-CN" sz="2400" kern="0" dirty="0">
                <a:solidFill>
                  <a:prstClr val="black"/>
                </a:solidFill>
                <a:latin typeface="+mn-lt"/>
                <a:cs typeface="Arial" panose="020B0604020202020204" pitchFamily="34" charset="0"/>
              </a:rPr>
              <a:t>back boundary Line Judge. Post match they will stay back for complete mopping of the court. </a:t>
            </a:r>
          </a:p>
          <a:p>
            <a:pPr indent="-457200" algn="just">
              <a:lnSpc>
                <a:spcPct val="100000"/>
              </a:lnSpc>
              <a:buSzPct val="100000"/>
            </a:pPr>
            <a:r>
              <a:rPr lang="en-GB" altLang="ko-KR" sz="2400" b="1" kern="0" dirty="0">
                <a:latin typeface="+mn-lt"/>
                <a:cs typeface="Arial" panose="020B0604020202020204" pitchFamily="34" charset="0"/>
              </a:rPr>
              <a:t>Call</a:t>
            </a:r>
            <a:r>
              <a:rPr lang="en-GB" altLang="ko-KR" sz="2400" kern="0" dirty="0">
                <a:latin typeface="+mn-lt"/>
                <a:cs typeface="Arial" panose="020B0604020202020204" pitchFamily="34" charset="0"/>
              </a:rPr>
              <a:t> them </a:t>
            </a:r>
            <a:r>
              <a:rPr lang="en-GB" altLang="ko-KR" sz="2400" b="1" kern="0" dirty="0">
                <a:latin typeface="+mn-lt"/>
                <a:cs typeface="Arial" panose="020B0604020202020204" pitchFamily="34" charset="0"/>
              </a:rPr>
              <a:t>during </a:t>
            </a:r>
            <a:r>
              <a:rPr lang="en-GB" altLang="ko-KR" sz="2400" kern="0" dirty="0">
                <a:latin typeface="+mn-lt"/>
                <a:cs typeface="Arial" panose="020B0604020202020204" pitchFamily="34" charset="0"/>
              </a:rPr>
              <a:t>an </a:t>
            </a:r>
            <a:r>
              <a:rPr lang="en-GB" altLang="ko-KR" sz="2400" b="1" kern="0" dirty="0">
                <a:latin typeface="+mn-lt"/>
                <a:cs typeface="Arial" panose="020B0604020202020204" pitchFamily="34" charset="0"/>
              </a:rPr>
              <a:t>interval</a:t>
            </a:r>
            <a:r>
              <a:rPr lang="en-GB" altLang="ko-KR" sz="2400" kern="0" dirty="0">
                <a:latin typeface="+mn-lt"/>
                <a:cs typeface="Arial" panose="020B0604020202020204" pitchFamily="34" charset="0"/>
              </a:rPr>
              <a:t> to mop</a:t>
            </a:r>
          </a:p>
          <a:p>
            <a:pPr marL="0" indent="0" algn="just">
              <a:lnSpc>
                <a:spcPct val="100000"/>
              </a:lnSpc>
              <a:buSzPct val="100000"/>
              <a:buNone/>
            </a:pPr>
            <a:endParaRPr lang="en-GB" altLang="zh-CN" sz="2400" kern="0" dirty="0">
              <a:solidFill>
                <a:prstClr val="black"/>
              </a:solidFill>
              <a:latin typeface="+mn-lt"/>
              <a:cs typeface="Arial" panose="020B0604020202020204" pitchFamily="34" charset="0"/>
            </a:endParaRPr>
          </a:p>
          <a:p>
            <a:pPr indent="-457200" algn="just">
              <a:lnSpc>
                <a:spcPct val="100000"/>
              </a:lnSpc>
              <a:buSzPct val="100000"/>
            </a:pPr>
            <a:r>
              <a:rPr lang="en-GB" altLang="ko-KR" sz="2400" b="1" kern="0" dirty="0">
                <a:latin typeface="+mn-lt"/>
                <a:cs typeface="Arial" panose="020B0604020202020204" pitchFamily="34" charset="0"/>
              </a:rPr>
              <a:t>To cut delays</a:t>
            </a:r>
            <a:r>
              <a:rPr lang="en-GB" altLang="ko-KR" sz="2400" kern="0" dirty="0">
                <a:latin typeface="+mn-lt"/>
                <a:cs typeface="Arial" panose="020B0604020202020204" pitchFamily="34" charset="0"/>
              </a:rPr>
              <a:t>: </a:t>
            </a:r>
          </a:p>
          <a:p>
            <a:pPr marL="800100" lvl="1" algn="just">
              <a:lnSpc>
                <a:spcPct val="100000"/>
              </a:lnSpc>
              <a:buClrTx/>
              <a:buSzPct val="100000"/>
            </a:pPr>
            <a:r>
              <a:rPr lang="en-GB" kern="0" dirty="0">
                <a:solidFill>
                  <a:srgbClr val="000000"/>
                </a:solidFill>
                <a:latin typeface="+mn-lt"/>
              </a:rPr>
              <a:t>ensure that </a:t>
            </a:r>
            <a:r>
              <a:rPr lang="en-GB" b="1" kern="0" dirty="0">
                <a:solidFill>
                  <a:srgbClr val="000000"/>
                </a:solidFill>
                <a:latin typeface="+mn-lt"/>
              </a:rPr>
              <a:t>both sides are mopped</a:t>
            </a:r>
          </a:p>
          <a:p>
            <a:pPr marL="800100" lvl="1" algn="just">
              <a:lnSpc>
                <a:spcPct val="100000"/>
              </a:lnSpc>
              <a:buClrTx/>
              <a:buSzPct val="100000"/>
            </a:pPr>
            <a:r>
              <a:rPr lang="en-GB" kern="0" dirty="0">
                <a:solidFill>
                  <a:srgbClr val="000000"/>
                </a:solidFill>
                <a:latin typeface="+mn-lt"/>
              </a:rPr>
              <a:t>when player has fallen, </a:t>
            </a:r>
            <a:r>
              <a:rPr lang="en-GB" b="1" kern="0" dirty="0">
                <a:solidFill>
                  <a:srgbClr val="000000"/>
                </a:solidFill>
                <a:latin typeface="+mn-lt"/>
              </a:rPr>
              <a:t>do not wait for the player to request mopping</a:t>
            </a:r>
          </a:p>
          <a:p>
            <a:pPr marL="685800" lvl="1" indent="-228600" algn="just">
              <a:lnSpc>
                <a:spcPct val="100000"/>
              </a:lnSpc>
              <a:buClrTx/>
              <a:buSzPct val="100000"/>
              <a:buFont typeface="Arial"/>
              <a:buBlip>
                <a:blip r:embed="rId3"/>
              </a:buBlip>
            </a:pPr>
            <a:endParaRPr lang="en-GB" b="1" kern="0" dirty="0">
              <a:solidFill>
                <a:srgbClr val="000000"/>
              </a:solidFill>
              <a:latin typeface="+mn-lt"/>
            </a:endParaRPr>
          </a:p>
          <a:p>
            <a:pPr indent="-457200" algn="just">
              <a:lnSpc>
                <a:spcPct val="100000"/>
              </a:lnSpc>
              <a:buSzPct val="100000"/>
            </a:pPr>
            <a:r>
              <a:rPr lang="en-GB" altLang="ko-KR" sz="2400" b="1" kern="0" dirty="0">
                <a:latin typeface="+mn-lt"/>
                <a:cs typeface="Arial" panose="020B0604020202020204" pitchFamily="34" charset="0"/>
              </a:rPr>
              <a:t>Ensure that players:</a:t>
            </a:r>
          </a:p>
          <a:p>
            <a:pPr marL="800100" lvl="1" algn="just">
              <a:lnSpc>
                <a:spcPct val="100000"/>
              </a:lnSpc>
              <a:buClrTx/>
              <a:buSzPct val="100000"/>
            </a:pPr>
            <a:r>
              <a:rPr lang="en-GB" altLang="ko-KR" kern="0" dirty="0">
                <a:solidFill>
                  <a:prstClr val="black"/>
                </a:solidFill>
                <a:latin typeface="+mn-lt"/>
                <a:cs typeface="Arial" panose="020B0604020202020204" pitchFamily="34" charset="0"/>
              </a:rPr>
              <a:t>are </a:t>
            </a:r>
            <a:r>
              <a:rPr lang="en-GB" altLang="ko-KR" b="1" kern="0" dirty="0">
                <a:solidFill>
                  <a:prstClr val="black"/>
                </a:solidFill>
                <a:latin typeface="+mn-lt"/>
                <a:cs typeface="Arial" panose="020B0604020202020204" pitchFamily="34" charset="0"/>
              </a:rPr>
              <a:t>ready</a:t>
            </a:r>
            <a:r>
              <a:rPr lang="en-GB" altLang="ko-KR" kern="0" dirty="0">
                <a:solidFill>
                  <a:prstClr val="black"/>
                </a:solidFill>
                <a:latin typeface="+mn-lt"/>
                <a:cs typeface="Arial" panose="020B0604020202020204" pitchFamily="34" charset="0"/>
              </a:rPr>
              <a:t> to resume play as soon as mopping is over </a:t>
            </a:r>
          </a:p>
          <a:p>
            <a:pPr marL="800100" lvl="1" algn="just">
              <a:lnSpc>
                <a:spcPct val="100000"/>
              </a:lnSpc>
              <a:buClrTx/>
              <a:buSzPct val="100000"/>
            </a:pPr>
            <a:r>
              <a:rPr lang="en-GB" altLang="ko-KR" b="1" kern="0" dirty="0">
                <a:solidFill>
                  <a:prstClr val="black"/>
                </a:solidFill>
                <a:latin typeface="+mn-lt"/>
                <a:cs typeface="Arial" panose="020B0604020202020204" pitchFamily="34" charset="0"/>
              </a:rPr>
              <a:t>guide</a:t>
            </a:r>
            <a:r>
              <a:rPr lang="en-GB" altLang="ko-KR" kern="0" dirty="0">
                <a:solidFill>
                  <a:prstClr val="black"/>
                </a:solidFill>
                <a:latin typeface="+mn-lt"/>
                <a:cs typeface="Arial" panose="020B0604020202020204" pitchFamily="34" charset="0"/>
              </a:rPr>
              <a:t> to spots needing mopping</a:t>
            </a:r>
            <a:endParaRPr lang="en-GB" altLang="ko-KR" b="1" kern="0" dirty="0">
              <a:latin typeface="+mn-lt"/>
              <a:cs typeface="Arial" panose="020B0604020202020204" pitchFamily="34" charset="0"/>
            </a:endParaRPr>
          </a:p>
        </p:txBody>
      </p:sp>
    </p:spTree>
    <p:extLst>
      <p:ext uri="{BB962C8B-B14F-4D97-AF65-F5344CB8AC3E}">
        <p14:creationId xmlns:p14="http://schemas.microsoft.com/office/powerpoint/2010/main" val="28305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On-court Injuries</a:t>
            </a:r>
            <a:endParaRPr dirty="0">
              <a:latin typeface="+mj-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txBox="1">
            <a:spLocks/>
          </p:cNvSpPr>
          <p:nvPr/>
        </p:nvSpPr>
        <p:spPr>
          <a:xfrm>
            <a:off x="876022" y="1413103"/>
            <a:ext cx="9990848" cy="4694588"/>
          </a:xfrm>
          <a:prstGeom prst="rect">
            <a:avLst/>
          </a:prstGeom>
        </p:spPr>
        <p:txBody>
          <a:bodyPr vert="horz" lIns="91440" tIns="46800" rIns="91440" bIns="45720" rtlCol="0">
            <a:norm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p:txBody>
      </p:sp>
      <p:sp>
        <p:nvSpPr>
          <p:cNvPr id="6" name="Text Placeholder 19">
            <a:extLst>
              <a:ext uri="{FF2B5EF4-FFF2-40B4-BE49-F238E27FC236}">
                <a16:creationId xmlns:a16="http://schemas.microsoft.com/office/drawing/2014/main" id="{68723028-355D-4845-9796-E6A5FC7C1A68}"/>
              </a:ext>
            </a:extLst>
          </p:cNvPr>
          <p:cNvSpPr txBox="1">
            <a:spLocks/>
          </p:cNvSpPr>
          <p:nvPr/>
        </p:nvSpPr>
        <p:spPr>
          <a:xfrm>
            <a:off x="409768" y="1719919"/>
            <a:ext cx="10923355" cy="4860000"/>
          </a:xfrm>
          <a:prstGeom prst="rect">
            <a:avLst/>
          </a:prstGeom>
        </p:spPr>
        <p:txBody>
          <a:bodyPr vert="horz" lIns="91440" tIns="45720" rIns="91440" bIns="45720" rtlCol="0">
            <a:normAutofit lnSpcReduction="10000"/>
          </a:bodyPr>
          <a:lstStyle>
            <a:lvl1pPr marL="228600" indent="-228600" algn="l" defTabSz="914377" rtl="0" eaLnBrk="1" latinLnBrk="0" hangingPunct="1">
              <a:lnSpc>
                <a:spcPct val="150000"/>
              </a:lnSpc>
              <a:spcBef>
                <a:spcPct val="20000"/>
              </a:spcBef>
              <a:buSzPct val="80000"/>
              <a:buFontTx/>
              <a:buBlip>
                <a:blip r:embed="rId4"/>
              </a:buBlip>
              <a:defRPr sz="2000" kern="1200">
                <a:solidFill>
                  <a:schemeClr val="tx1"/>
                </a:solidFill>
                <a:latin typeface="Verdana" panose="020B0604030504040204" pitchFamily="34" charset="0"/>
                <a:ea typeface="Verdana" panose="020B0604030504040204" pitchFamily="34" charset="0"/>
                <a:cs typeface="Arial" charset="0"/>
              </a:defRPr>
            </a:lvl1pPr>
            <a:lvl2pPr marL="685800" indent="-228600" algn="l" defTabSz="914377" rtl="0" eaLnBrk="1" latinLnBrk="0" hangingPunct="1">
              <a:lnSpc>
                <a:spcPct val="150000"/>
              </a:lnSpc>
              <a:spcBef>
                <a:spcPct val="20000"/>
              </a:spcBef>
              <a:buClr>
                <a:srgbClr val="C4242A"/>
              </a:buClr>
              <a:buSzPct val="80000"/>
              <a:buFontTx/>
              <a:buBlip>
                <a:blip r:embed="rId5"/>
              </a:buBlip>
              <a:defRPr sz="2000" kern="1200">
                <a:solidFill>
                  <a:schemeClr val="tx1"/>
                </a:solidFill>
                <a:latin typeface="Verdana" panose="020B0604030504040204" pitchFamily="34" charset="0"/>
                <a:ea typeface="Verdana" panose="020B0604030504040204" pitchFamily="34" charset="0"/>
                <a:cs typeface="Arial" charset="0"/>
              </a:defRPr>
            </a:lvl2pPr>
            <a:lvl3pPr marL="1143000" indent="-228600" algn="l" defTabSz="914377" rtl="0" eaLnBrk="1" latinLnBrk="0" hangingPunct="1">
              <a:lnSpc>
                <a:spcPct val="150000"/>
              </a:lnSpc>
              <a:spcBef>
                <a:spcPct val="20000"/>
              </a:spcBef>
              <a:buClr>
                <a:srgbClr val="C4242A"/>
              </a:buClr>
              <a:buSzPct val="80000"/>
              <a:buFontTx/>
              <a:buBlip>
                <a:blip r:embed="rId5"/>
              </a:buBlip>
              <a:defRPr sz="2000" kern="1200">
                <a:solidFill>
                  <a:schemeClr val="tx1"/>
                </a:solidFill>
                <a:latin typeface="Verdana" panose="020B0604030504040204" pitchFamily="34" charset="0"/>
                <a:ea typeface="Verdana" panose="020B0604030504040204" pitchFamily="34" charset="0"/>
                <a:cs typeface="Arial" charset="0"/>
              </a:defRPr>
            </a:lvl3pPr>
            <a:lvl4pPr marL="1600200" indent="-228600" algn="l" defTabSz="914377" rtl="0" eaLnBrk="1" latinLnBrk="0" hangingPunct="1">
              <a:lnSpc>
                <a:spcPct val="150000"/>
              </a:lnSpc>
              <a:spcBef>
                <a:spcPct val="20000"/>
              </a:spcBef>
              <a:buClr>
                <a:srgbClr val="C4242A"/>
              </a:buClr>
              <a:buSzPct val="80000"/>
              <a:buFontTx/>
              <a:buBlip>
                <a:blip r:embed="rId5"/>
              </a:buBlip>
              <a:defRPr sz="2000" kern="1200">
                <a:solidFill>
                  <a:schemeClr val="tx1"/>
                </a:solidFill>
                <a:latin typeface="Verdana" panose="020B0604030504040204" pitchFamily="34" charset="0"/>
                <a:ea typeface="Verdana" panose="020B0604030504040204" pitchFamily="34" charset="0"/>
                <a:cs typeface="Arial" charset="0"/>
              </a:defRPr>
            </a:lvl4pPr>
            <a:lvl5pPr marL="2057400" indent="-228600" algn="l" defTabSz="914377" rtl="0" eaLnBrk="1" latinLnBrk="0" hangingPunct="1">
              <a:lnSpc>
                <a:spcPct val="150000"/>
              </a:lnSpc>
              <a:spcBef>
                <a:spcPct val="20000"/>
              </a:spcBef>
              <a:buClr>
                <a:srgbClr val="C4242A"/>
              </a:buClr>
              <a:buSzPct val="80000"/>
              <a:buFontTx/>
              <a:buBlip>
                <a:blip r:embed="rId5"/>
              </a:buBlip>
              <a:defRPr sz="2000" kern="1200">
                <a:solidFill>
                  <a:schemeClr val="tx1"/>
                </a:solidFill>
                <a:latin typeface="Verdana" panose="020B0604030504040204" pitchFamily="34" charset="0"/>
                <a:ea typeface="Verdana" panose="020B0604030504040204" pitchFamily="34" charset="0"/>
                <a:cs typeface="Arial"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just"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mn-lt"/>
                <a:cs typeface="Arial" panose="020B0604020202020204" pitchFamily="34" charset="0"/>
              </a:rPr>
              <a:t>In an event of an injury on court:</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GB" altLang="ko-KR" sz="2000" b="1" i="0" u="none" strike="noStrike" kern="1200" cap="none" spc="0" normalizeH="0" baseline="0" noProof="0" dirty="0">
                <a:ln>
                  <a:noFill/>
                </a:ln>
                <a:solidFill>
                  <a:prstClr val="black"/>
                </a:solidFill>
                <a:effectLst/>
                <a:uLnTx/>
                <a:uFillTx/>
                <a:latin typeface="+mn-lt"/>
              </a:rPr>
              <a:t>Referee</a:t>
            </a:r>
            <a:r>
              <a:rPr kumimoji="0" lang="en-GB" altLang="ko-KR" sz="2000" b="0" i="0" u="none" strike="noStrike" kern="1200" cap="none" spc="0" normalizeH="0" baseline="0" noProof="0" dirty="0">
                <a:ln>
                  <a:noFill/>
                </a:ln>
                <a:solidFill>
                  <a:prstClr val="black"/>
                </a:solidFill>
                <a:effectLst/>
                <a:uLnTx/>
                <a:uFillTx/>
                <a:latin typeface="+mn-lt"/>
              </a:rPr>
              <a:t> to come on court first, when called by Umpire</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GB" altLang="ko-KR" sz="2000" b="0" i="0" u="none" strike="noStrike" kern="1200" cap="none" spc="0" normalizeH="0" baseline="0" noProof="0" dirty="0">
                <a:ln>
                  <a:noFill/>
                </a:ln>
                <a:solidFill>
                  <a:prstClr val="black"/>
                </a:solidFill>
                <a:effectLst/>
                <a:uLnTx/>
                <a:uFillTx/>
                <a:latin typeface="+mn-lt"/>
              </a:rPr>
              <a:t>Referee </a:t>
            </a:r>
            <a:r>
              <a:rPr kumimoji="0" lang="en-GB" altLang="ko-KR" sz="2000" b="1" i="0" u="none" strike="noStrike" kern="1200" cap="none" spc="0" normalizeH="0" baseline="0" noProof="0" dirty="0">
                <a:ln>
                  <a:noFill/>
                </a:ln>
                <a:solidFill>
                  <a:prstClr val="black"/>
                </a:solidFill>
                <a:effectLst/>
                <a:uLnTx/>
                <a:uFillTx/>
                <a:latin typeface="+mn-lt"/>
              </a:rPr>
              <a:t>may request </a:t>
            </a:r>
            <a:r>
              <a:rPr kumimoji="0" lang="en-GB" altLang="ko-KR" sz="2000" b="0" i="0" u="none" strike="noStrike" kern="1200" cap="none" spc="0" normalizeH="0" baseline="0" noProof="0" dirty="0">
                <a:ln>
                  <a:noFill/>
                </a:ln>
                <a:solidFill>
                  <a:prstClr val="black"/>
                </a:solidFill>
                <a:effectLst/>
                <a:uLnTx/>
                <a:uFillTx/>
                <a:latin typeface="+mn-lt"/>
              </a:rPr>
              <a:t>a </a:t>
            </a:r>
            <a:r>
              <a:rPr kumimoji="0" lang="en-GB" altLang="ko-KR" sz="2000" b="1" i="0" u="none" strike="noStrike" kern="1200" cap="none" spc="0" normalizeH="0" baseline="0" noProof="0" dirty="0">
                <a:ln>
                  <a:noFill/>
                </a:ln>
                <a:solidFill>
                  <a:prstClr val="black"/>
                </a:solidFill>
                <a:effectLst/>
                <a:uLnTx/>
                <a:uFillTx/>
                <a:latin typeface="+mn-lt"/>
              </a:rPr>
              <a:t>doctor / physiotherapist</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GB" altLang="ko-KR" sz="2000" b="0" i="0" u="none" strike="noStrike" kern="1200" cap="none" spc="0" normalizeH="0" baseline="0" noProof="0" dirty="0">
                <a:ln>
                  <a:noFill/>
                </a:ln>
                <a:solidFill>
                  <a:prstClr val="black"/>
                </a:solidFill>
                <a:effectLst/>
                <a:uLnTx/>
                <a:uFillTx/>
                <a:latin typeface="+mn-lt"/>
              </a:rPr>
              <a:t>Referee </a:t>
            </a:r>
            <a:r>
              <a:rPr kumimoji="0" lang="en-GB" altLang="ko-KR" sz="2000" b="1" i="0" u="none" strike="noStrike" kern="1200" cap="none" spc="0" normalizeH="0" baseline="0" noProof="0" dirty="0">
                <a:ln>
                  <a:noFill/>
                </a:ln>
                <a:solidFill>
                  <a:prstClr val="black"/>
                </a:solidFill>
                <a:effectLst/>
                <a:uLnTx/>
                <a:uFillTx/>
                <a:latin typeface="+mn-lt"/>
              </a:rPr>
              <a:t>may</a:t>
            </a:r>
            <a:r>
              <a:rPr kumimoji="0" lang="en-GB" altLang="ko-KR" sz="2000" b="0" i="0" u="none" strike="noStrike" kern="1200" cap="none" spc="0" normalizeH="0" baseline="0" noProof="0" dirty="0">
                <a:ln>
                  <a:noFill/>
                </a:ln>
                <a:solidFill>
                  <a:prstClr val="black"/>
                </a:solidFill>
                <a:effectLst/>
                <a:uLnTx/>
                <a:uFillTx/>
                <a:latin typeface="+mn-lt"/>
              </a:rPr>
              <a:t> allow additional persons to assist</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GB" altLang="ko-KR" sz="2000" b="0" i="0" u="none" strike="noStrike" kern="1200" cap="none" spc="0" normalizeH="0" baseline="0" noProof="0" dirty="0">
                <a:ln>
                  <a:noFill/>
                </a:ln>
                <a:solidFill>
                  <a:prstClr val="black"/>
                </a:solidFill>
                <a:effectLst/>
                <a:uLnTx/>
                <a:uFillTx/>
                <a:latin typeface="+mn-lt"/>
              </a:rPr>
              <a:t>The </a:t>
            </a:r>
            <a:r>
              <a:rPr kumimoji="0" lang="en-GB" altLang="ko-KR" sz="2000" b="1" i="0" u="none" strike="noStrike" kern="1200" cap="none" spc="0" normalizeH="0" baseline="0" noProof="0" dirty="0">
                <a:ln>
                  <a:noFill/>
                </a:ln>
                <a:solidFill>
                  <a:prstClr val="black"/>
                </a:solidFill>
                <a:effectLst/>
                <a:uLnTx/>
                <a:uFillTx/>
                <a:latin typeface="+mn-lt"/>
              </a:rPr>
              <a:t>doctor on examination </a:t>
            </a:r>
            <a:r>
              <a:rPr kumimoji="0" lang="en-GB" altLang="ko-KR" sz="2000" b="0" i="0" u="none" strike="noStrike" kern="1200" cap="none" spc="0" normalizeH="0" baseline="0" noProof="0" dirty="0">
                <a:ln>
                  <a:noFill/>
                </a:ln>
                <a:solidFill>
                  <a:prstClr val="black"/>
                </a:solidFill>
                <a:effectLst/>
                <a:uLnTx/>
                <a:uFillTx/>
                <a:latin typeface="+mn-lt"/>
              </a:rPr>
              <a:t>will </a:t>
            </a:r>
            <a:r>
              <a:rPr kumimoji="0" lang="en-GB" altLang="ko-KR" sz="2000" b="1" i="0" u="none" strike="noStrike" kern="1200" cap="none" spc="0" normalizeH="0" baseline="0" noProof="0" dirty="0">
                <a:ln>
                  <a:noFill/>
                </a:ln>
                <a:solidFill>
                  <a:prstClr val="black"/>
                </a:solidFill>
                <a:effectLst/>
                <a:uLnTx/>
                <a:uFillTx/>
                <a:latin typeface="+mn-lt"/>
              </a:rPr>
              <a:t>advise the player </a:t>
            </a:r>
            <a:r>
              <a:rPr kumimoji="0" lang="en-GB" altLang="ko-KR" sz="2000" b="0" i="0" u="none" strike="noStrike" kern="1200" cap="none" spc="0" normalizeH="0" baseline="0" noProof="0" dirty="0">
                <a:ln>
                  <a:noFill/>
                </a:ln>
                <a:solidFill>
                  <a:prstClr val="black"/>
                </a:solidFill>
                <a:effectLst/>
                <a:uLnTx/>
                <a:uFillTx/>
                <a:latin typeface="+mn-lt"/>
              </a:rPr>
              <a:t>on the nature of the injury</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GB" altLang="ko-KR" sz="2000" b="0" i="0" u="none" strike="noStrike" kern="1200" cap="none" spc="0" normalizeH="0" baseline="0" noProof="0" dirty="0">
                <a:ln>
                  <a:noFill/>
                </a:ln>
                <a:solidFill>
                  <a:prstClr val="black"/>
                </a:solidFill>
                <a:effectLst/>
                <a:uLnTx/>
                <a:uFillTx/>
                <a:latin typeface="+mn-lt"/>
              </a:rPr>
              <a:t>No treatment </a:t>
            </a:r>
            <a:r>
              <a:rPr kumimoji="0" lang="en-GB" altLang="ko-KR" sz="2000" b="1" i="0" u="none" strike="noStrike" kern="1200" cap="none" spc="0" normalizeH="0" baseline="0" noProof="0" dirty="0">
                <a:ln>
                  <a:noFill/>
                </a:ln>
                <a:solidFill>
                  <a:prstClr val="black"/>
                </a:solidFill>
                <a:effectLst/>
                <a:uLnTx/>
                <a:uFillTx/>
                <a:latin typeface="+mn-lt"/>
              </a:rPr>
              <a:t>causing undue delay (e.g. strapping, taping, icing, etc.) </a:t>
            </a:r>
            <a:r>
              <a:rPr kumimoji="0" lang="en-GB" altLang="ko-KR" sz="2000" b="0" i="0" u="none" strike="noStrike" kern="1200" cap="none" spc="0" normalizeH="0" baseline="0" noProof="0" dirty="0">
                <a:ln>
                  <a:noFill/>
                </a:ln>
                <a:solidFill>
                  <a:prstClr val="black"/>
                </a:solidFill>
                <a:effectLst/>
                <a:uLnTx/>
                <a:uFillTx/>
                <a:latin typeface="+mn-lt"/>
              </a:rPr>
              <a:t>shall be administered on court </a:t>
            </a:r>
            <a:r>
              <a:rPr kumimoji="0" lang="en-GB" altLang="ko-KR" sz="2000" b="1" i="0" u="none" strike="noStrike" kern="1200" cap="none" spc="0" normalizeH="0" baseline="0" noProof="0" dirty="0">
                <a:ln>
                  <a:noFill/>
                </a:ln>
                <a:solidFill>
                  <a:prstClr val="black"/>
                </a:solidFill>
                <a:effectLst/>
                <a:uLnTx/>
                <a:uFillTx/>
                <a:latin typeface="+mn-lt"/>
              </a:rPr>
              <a:t>except during interval</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GB" altLang="ko-KR" sz="2000" b="0" i="0" u="none" strike="noStrike" kern="1200" cap="none" spc="0" normalizeH="0" baseline="0" noProof="0" dirty="0">
                <a:ln>
                  <a:noFill/>
                </a:ln>
                <a:solidFill>
                  <a:prstClr val="black"/>
                </a:solidFill>
                <a:effectLst/>
                <a:uLnTx/>
                <a:uFillTx/>
                <a:latin typeface="+mn-lt"/>
              </a:rPr>
              <a:t>Treatment during interval </a:t>
            </a:r>
            <a:r>
              <a:rPr kumimoji="0" lang="en-GB" altLang="ko-KR" sz="2000" b="1" i="0" u="none" strike="noStrike" kern="1200" cap="none" spc="0" normalizeH="0" baseline="0" noProof="0" dirty="0">
                <a:ln>
                  <a:noFill/>
                </a:ln>
                <a:solidFill>
                  <a:prstClr val="black"/>
                </a:solidFill>
                <a:effectLst/>
                <a:uLnTx/>
                <a:uFillTx/>
                <a:latin typeface="+mn-lt"/>
              </a:rPr>
              <a:t>MUST</a:t>
            </a:r>
            <a:r>
              <a:rPr kumimoji="0" lang="en-GB" altLang="ko-KR" sz="2000" b="0" i="0" u="none" strike="noStrike" kern="1200" cap="none" spc="0" normalizeH="0" baseline="0" noProof="0" dirty="0">
                <a:ln>
                  <a:noFill/>
                </a:ln>
                <a:solidFill>
                  <a:prstClr val="black"/>
                </a:solidFill>
                <a:effectLst/>
                <a:uLnTx/>
                <a:uFillTx/>
                <a:latin typeface="+mn-lt"/>
              </a:rPr>
              <a:t> be completed </a:t>
            </a:r>
            <a:r>
              <a:rPr kumimoji="0" lang="en-GB" altLang="ko-KR" sz="2000" b="1" i="0" u="none" strike="noStrike" kern="1200" cap="none" spc="0" normalizeH="0" baseline="0" noProof="0" dirty="0">
                <a:ln>
                  <a:noFill/>
                </a:ln>
                <a:solidFill>
                  <a:prstClr val="black"/>
                </a:solidFill>
                <a:effectLst/>
                <a:uLnTx/>
                <a:uFillTx/>
                <a:latin typeface="+mn-lt"/>
              </a:rPr>
              <a:t>before interval ends</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GB" altLang="ko-KR" sz="2000" b="1" i="0" u="none" strike="noStrike" kern="1200" cap="none" spc="0" normalizeH="0" baseline="0" noProof="0" dirty="0">
                <a:ln>
                  <a:noFill/>
                </a:ln>
                <a:solidFill>
                  <a:prstClr val="black"/>
                </a:solidFill>
                <a:effectLst/>
                <a:uLnTx/>
                <a:uFillTx/>
                <a:latin typeface="+mn-lt"/>
              </a:rPr>
              <a:t>Players not to take off shoes</a:t>
            </a:r>
            <a:r>
              <a:rPr kumimoji="0" lang="en-GB" altLang="ko-KR" sz="2000" b="1" i="0" u="none" strike="noStrike" kern="1200" cap="none" spc="0" normalizeH="0" noProof="0" dirty="0">
                <a:ln>
                  <a:noFill/>
                </a:ln>
                <a:solidFill>
                  <a:prstClr val="black"/>
                </a:solidFill>
                <a:effectLst/>
                <a:uLnTx/>
                <a:uFillTx/>
                <a:latin typeface="+mn-lt"/>
              </a:rPr>
              <a:t> </a:t>
            </a:r>
            <a:r>
              <a:rPr kumimoji="0" lang="en-GB" altLang="ko-KR" sz="2000" b="1" i="0" u="none" strike="noStrike" kern="1200" cap="none" spc="0" normalizeH="0" baseline="0" noProof="0" dirty="0">
                <a:ln>
                  <a:noFill/>
                </a:ln>
                <a:solidFill>
                  <a:prstClr val="black"/>
                </a:solidFill>
                <a:effectLst/>
                <a:uLnTx/>
                <a:uFillTx/>
                <a:latin typeface="+mn-lt"/>
              </a:rPr>
              <a:t>without Umpire’s permission. Attempt to do so, </a:t>
            </a:r>
            <a:r>
              <a:rPr kumimoji="0" lang="en-GB" altLang="ko-KR" sz="2000" b="0" i="0" u="none" strike="noStrike" kern="1200" cap="none" spc="0" normalizeH="0" baseline="0" noProof="0" dirty="0">
                <a:ln>
                  <a:noFill/>
                </a:ln>
                <a:solidFill>
                  <a:prstClr val="black"/>
                </a:solidFill>
                <a:effectLst/>
                <a:uLnTx/>
                <a:uFillTx/>
                <a:latin typeface="+mn-lt"/>
              </a:rPr>
              <a:t>except during interval, shall be </a:t>
            </a:r>
            <a:r>
              <a:rPr kumimoji="0" lang="en-GB" altLang="ko-KR" sz="2000" b="1" i="0" u="none" strike="noStrike" kern="1200" cap="none" spc="0" normalizeH="0" baseline="0" noProof="0" dirty="0">
                <a:ln>
                  <a:noFill/>
                </a:ln>
                <a:solidFill>
                  <a:prstClr val="black"/>
                </a:solidFill>
                <a:effectLst/>
                <a:uLnTx/>
                <a:uFillTx/>
                <a:latin typeface="+mn-lt"/>
              </a:rPr>
              <a:t>considered as delaying the play.</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endParaRPr lang="en-GB" altLang="ko-KR" b="1" dirty="0">
              <a:solidFill>
                <a:prstClr val="black"/>
              </a:solidFill>
              <a:latin typeface="+mn-lt"/>
            </a:endParaRPr>
          </a:p>
          <a:p>
            <a:pPr lvl="1" algn="just" defTabSz="914400">
              <a:lnSpc>
                <a:spcPct val="100000"/>
              </a:lnSpc>
              <a:spcBef>
                <a:spcPts val="500"/>
              </a:spcBef>
              <a:buClrTx/>
              <a:buSzPct val="100000"/>
              <a:buFont typeface="Arial" panose="020B0604020202020204" pitchFamily="34" charset="0"/>
              <a:buChar char="•"/>
            </a:pPr>
            <a:r>
              <a:rPr lang="en-US" altLang="ko-KR" b="1" dirty="0">
                <a:solidFill>
                  <a:prstClr val="black"/>
                </a:solidFill>
                <a:latin typeface="+mn-lt"/>
              </a:rPr>
              <a:t>Blood flowing injury: </a:t>
            </a:r>
          </a:p>
          <a:p>
            <a:pPr lvl="2" algn="just" defTabSz="914400">
              <a:lnSpc>
                <a:spcPct val="100000"/>
              </a:lnSpc>
              <a:spcBef>
                <a:spcPts val="500"/>
              </a:spcBef>
              <a:buClrTx/>
              <a:buSzPct val="100000"/>
              <a:buFont typeface="Arial" panose="020B0604020202020204" pitchFamily="34" charset="0"/>
              <a:buChar char="•"/>
            </a:pPr>
            <a:r>
              <a:rPr lang="en-US" altLang="ko-KR" b="1" dirty="0">
                <a:solidFill>
                  <a:prstClr val="black"/>
                </a:solidFill>
                <a:latin typeface="+mn-lt"/>
              </a:rPr>
              <a:t>The game shall be delayed until the blood flow stops, the wound is suitably dressed</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endParaRPr kumimoji="0" lang="en-GB" altLang="ko-KR" sz="2000" b="1" i="0" u="none" strike="noStrike" kern="120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3729125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On-court Injuries – Recent Regulations</a:t>
            </a:r>
            <a:endParaRPr dirty="0">
              <a:latin typeface="+mj-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txBox="1">
            <a:spLocks/>
          </p:cNvSpPr>
          <p:nvPr/>
        </p:nvSpPr>
        <p:spPr>
          <a:xfrm>
            <a:off x="876022" y="1413103"/>
            <a:ext cx="9990848" cy="4694588"/>
          </a:xfrm>
          <a:prstGeom prst="rect">
            <a:avLst/>
          </a:prstGeom>
        </p:spPr>
        <p:txBody>
          <a:bodyPr vert="horz" lIns="91440" tIns="46800" rIns="91440" bIns="45720" rtlCol="0">
            <a:norm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p:txBody>
      </p:sp>
      <p:sp>
        <p:nvSpPr>
          <p:cNvPr id="7" name="Content Placeholder 2"/>
          <p:cNvSpPr txBox="1">
            <a:spLocks/>
          </p:cNvSpPr>
          <p:nvPr/>
        </p:nvSpPr>
        <p:spPr>
          <a:xfrm>
            <a:off x="432000" y="1440000"/>
            <a:ext cx="10923355" cy="4860000"/>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marL="342909" lvl="1" algn="just">
              <a:lnSpc>
                <a:spcPct val="100000"/>
              </a:lnSpc>
              <a:buClr>
                <a:srgbClr val="DD2127"/>
              </a:buClr>
              <a:buSzPct val="100000"/>
              <a:buFont typeface="Wingdings" panose="05000000000000000000" pitchFamily="2" charset="2"/>
              <a:buChar char="Ø"/>
            </a:pPr>
            <a:endParaRPr lang="en-GB" b="1" kern="0" dirty="0">
              <a:latin typeface="+mn-lt"/>
              <a:cs typeface="Arial" panose="020B0604020202020204" pitchFamily="34" charset="0"/>
            </a:endParaRPr>
          </a:p>
          <a:p>
            <a:pPr indent="-457200" algn="just">
              <a:lnSpc>
                <a:spcPct val="100000"/>
              </a:lnSpc>
              <a:buSzPct val="100000"/>
            </a:pPr>
            <a:r>
              <a:rPr lang="en-US" kern="0" dirty="0">
                <a:solidFill>
                  <a:prstClr val="black"/>
                </a:solidFill>
                <a:latin typeface="+mn-lt"/>
                <a:ea typeface="Verdana" panose="020B0604030504040204" pitchFamily="34" charset="0"/>
                <a:cs typeface="Arial" panose="020B0604020202020204" pitchFamily="34" charset="0"/>
              </a:rPr>
              <a:t>Medical Emergency Intervention – The Tournament Doctor is now allowed to enter the court without the direction of the referee in cases of suspected cardia arrest or suspected concussion with blackout. </a:t>
            </a:r>
          </a:p>
          <a:p>
            <a:pPr marL="0" indent="0" algn="just">
              <a:lnSpc>
                <a:spcPct val="100000"/>
              </a:lnSpc>
              <a:buSzPct val="100000"/>
              <a:buNone/>
            </a:pPr>
            <a:r>
              <a:rPr lang="en-US" kern="0" dirty="0">
                <a:solidFill>
                  <a:prstClr val="black"/>
                </a:solidFill>
                <a:latin typeface="+mn-lt"/>
                <a:ea typeface="Verdana" panose="020B0604030504040204" pitchFamily="34" charset="0"/>
                <a:cs typeface="Arial" panose="020B0604020202020204" pitchFamily="34" charset="0"/>
              </a:rPr>
              <a:t> </a:t>
            </a:r>
          </a:p>
          <a:p>
            <a:pPr indent="-457200" algn="just">
              <a:lnSpc>
                <a:spcPct val="100000"/>
              </a:lnSpc>
              <a:buSzPct val="100000"/>
            </a:pPr>
            <a:r>
              <a:rPr lang="en-US" kern="0" dirty="0">
                <a:solidFill>
                  <a:prstClr val="black"/>
                </a:solidFill>
                <a:latin typeface="+mn-lt"/>
                <a:ea typeface="Verdana" panose="020B0604030504040204" pitchFamily="34" charset="0"/>
                <a:cs typeface="Arial" panose="020B0604020202020204" pitchFamily="34" charset="0"/>
              </a:rPr>
              <a:t>Elimination of cold spray allowance during a match – The allowance of one cold spray per player per match, provided by the Tournament Doctor, is eliminated. Furthermore, the Tournament Doctor will not be providing cold spray to players during intervals. Players can still apply cold spray to themselves (or by a team medical staff member) but only during intervals.</a:t>
            </a:r>
          </a:p>
        </p:txBody>
      </p:sp>
    </p:spTree>
    <p:extLst>
      <p:ext uri="{BB962C8B-B14F-4D97-AF65-F5344CB8AC3E}">
        <p14:creationId xmlns:p14="http://schemas.microsoft.com/office/powerpoint/2010/main" val="458249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24212" y="0"/>
            <a:ext cx="8904303" cy="1325563"/>
          </a:xfrm>
          <a:prstGeom prst="rect">
            <a:avLst/>
          </a:prstGeom>
          <a:noFill/>
          <a:ln>
            <a:noFill/>
          </a:ln>
        </p:spPr>
        <p:txBody>
          <a:bodyPr spcFirstLastPara="1" wrap="square" lIns="91425" tIns="45700" rIns="91425" bIns="45700" anchor="ctr" anchorCtr="0">
            <a:normAutofit/>
          </a:bodyPr>
          <a:lstStyle/>
          <a:p>
            <a:pPr lvl="0"/>
            <a:r>
              <a:rPr lang="en-US" dirty="0">
                <a:latin typeface="+mj-lt"/>
                <a:ea typeface="Verdana"/>
                <a:cs typeface="Verdana"/>
                <a:sym typeface="Verdana"/>
              </a:rPr>
              <a:t>After the Match</a:t>
            </a:r>
            <a:endParaRPr dirty="0">
              <a:latin typeface="+mj-lt"/>
              <a:ea typeface="Verdana"/>
              <a:cs typeface="Verdana"/>
              <a:sym typeface="Verdana"/>
            </a:endParaRPr>
          </a:p>
        </p:txBody>
      </p:sp>
      <p:sp>
        <p:nvSpPr>
          <p:cNvPr id="4" name="Rectangle 3"/>
          <p:cNvSpPr/>
          <p:nvPr/>
        </p:nvSpPr>
        <p:spPr>
          <a:xfrm>
            <a:off x="952500" y="2033213"/>
            <a:ext cx="6096000" cy="424732"/>
          </a:xfrm>
          <a:prstGeom prst="rect">
            <a:avLst/>
          </a:prstGeom>
        </p:spPr>
        <p:txBody>
          <a:bodyPr>
            <a:spAutoFit/>
          </a:bodyPr>
          <a:lstStyle/>
          <a:p>
            <a:pPr marL="317500" lvl="0" indent="-317500">
              <a:lnSpc>
                <a:spcPct val="90000"/>
              </a:lnSpc>
              <a:spcBef>
                <a:spcPts val="500"/>
              </a:spcBef>
              <a:buClr>
                <a:srgbClr val="47B29E"/>
              </a:buClr>
              <a:buSzPct val="100000"/>
              <a:buBlip>
                <a:blip r:embed="rId3"/>
              </a:buBlip>
            </a:pPr>
            <a:endParaRPr lang="fr-FR" sz="2400" dirty="0">
              <a:solidFill>
                <a:srgbClr val="000000"/>
              </a:solidFill>
              <a:latin typeface="Verdana" panose="020B0604030504040204" pitchFamily="34" charset="0"/>
              <a:ea typeface="Verdana" panose="020B0604030504040204" pitchFamily="34" charset="0"/>
              <a:cs typeface="Open Sans" panose="020B0606030504020204" pitchFamily="34" charset="0"/>
            </a:endParaRPr>
          </a:p>
        </p:txBody>
      </p:sp>
      <p:sp>
        <p:nvSpPr>
          <p:cNvPr id="5" name="Text Placeholder 19">
            <a:extLst>
              <a:ext uri="{FF2B5EF4-FFF2-40B4-BE49-F238E27FC236}">
                <a16:creationId xmlns:a16="http://schemas.microsoft.com/office/drawing/2014/main" id="{68723028-355D-4845-9796-E6A5FC7C1A68}"/>
              </a:ext>
            </a:extLst>
          </p:cNvPr>
          <p:cNvSpPr txBox="1">
            <a:spLocks/>
          </p:cNvSpPr>
          <p:nvPr/>
        </p:nvSpPr>
        <p:spPr>
          <a:xfrm>
            <a:off x="571959" y="1393347"/>
            <a:ext cx="10624776" cy="52967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marL="342900" indent="-342900" algn="just">
              <a:lnSpc>
                <a:spcPct val="100000"/>
              </a:lnSpc>
              <a:buSzPct val="100000"/>
            </a:pPr>
            <a:r>
              <a:rPr lang="en-GB" sz="2400" b="1" kern="0" dirty="0">
                <a:solidFill>
                  <a:prstClr val="black"/>
                </a:solidFill>
                <a:latin typeface="+mn-lt"/>
                <a:cs typeface="Arial" panose="020B0604020202020204" pitchFamily="34" charset="0"/>
              </a:rPr>
              <a:t>Players’ Boxes:</a:t>
            </a:r>
          </a:p>
          <a:p>
            <a:pPr marL="800100" lvl="1" algn="just">
              <a:lnSpc>
                <a:spcPct val="100000"/>
              </a:lnSpc>
              <a:buClrTx/>
              <a:buSzPct val="100000"/>
            </a:pPr>
            <a:r>
              <a:rPr lang="en-GB" altLang="ko-KR" kern="0" dirty="0">
                <a:solidFill>
                  <a:prstClr val="black"/>
                </a:solidFill>
                <a:latin typeface="+mn-lt"/>
              </a:rPr>
              <a:t>Remind the </a:t>
            </a:r>
            <a:r>
              <a:rPr lang="en-GB" altLang="ko-KR" b="1" kern="0" dirty="0">
                <a:solidFill>
                  <a:prstClr val="black"/>
                </a:solidFill>
                <a:latin typeface="+mn-lt"/>
              </a:rPr>
              <a:t>players to clear the kit boxes </a:t>
            </a:r>
            <a:r>
              <a:rPr lang="en-GB" altLang="ko-KR" kern="0" dirty="0">
                <a:solidFill>
                  <a:prstClr val="black"/>
                </a:solidFill>
                <a:latin typeface="+mn-lt"/>
              </a:rPr>
              <a:t>when they walk off. Inform us, if it needs any housekeeping. </a:t>
            </a:r>
          </a:p>
          <a:p>
            <a:pPr marL="685800" lvl="1" indent="-228600" algn="just">
              <a:lnSpc>
                <a:spcPct val="100000"/>
              </a:lnSpc>
              <a:buClrTx/>
              <a:buSzPct val="100000"/>
              <a:buFont typeface="Arial"/>
              <a:buBlip>
                <a:blip r:embed="rId4"/>
              </a:buBlip>
            </a:pPr>
            <a:endParaRPr lang="en-GB" altLang="ko-KR" kern="0" dirty="0">
              <a:solidFill>
                <a:prstClr val="black"/>
              </a:solidFill>
              <a:latin typeface="+mn-lt"/>
            </a:endParaRPr>
          </a:p>
          <a:p>
            <a:pPr marL="342900" indent="-342900" algn="just">
              <a:lnSpc>
                <a:spcPct val="100000"/>
              </a:lnSpc>
              <a:buSzPct val="100000"/>
            </a:pPr>
            <a:r>
              <a:rPr lang="en-GB" sz="2400" kern="0" dirty="0">
                <a:solidFill>
                  <a:prstClr val="black"/>
                </a:solidFill>
                <a:latin typeface="+mn-lt"/>
                <a:cs typeface="Arial" panose="020B0604020202020204" pitchFamily="34" charset="0"/>
              </a:rPr>
              <a:t>The Service Judge will make sure not to leave a shuttle on court</a:t>
            </a:r>
          </a:p>
          <a:p>
            <a:pPr marL="228600" indent="-228600" algn="just">
              <a:lnSpc>
                <a:spcPct val="100000"/>
              </a:lnSpc>
              <a:buSzPct val="100000"/>
              <a:buFont typeface="Poppins"/>
              <a:buBlip>
                <a:blip r:embed="rId5"/>
              </a:buBlip>
            </a:pPr>
            <a:endParaRPr lang="en-GB" sz="2400" kern="0" dirty="0">
              <a:solidFill>
                <a:prstClr val="black"/>
              </a:solidFill>
              <a:latin typeface="+mn-lt"/>
              <a:cs typeface="Arial" panose="020B0604020202020204" pitchFamily="34" charset="0"/>
            </a:endParaRPr>
          </a:p>
          <a:p>
            <a:pPr marL="342900" indent="-342900" algn="just">
              <a:lnSpc>
                <a:spcPct val="100000"/>
              </a:lnSpc>
              <a:buSzPct val="100000"/>
            </a:pPr>
            <a:r>
              <a:rPr lang="en-GB" sz="2400" kern="0" dirty="0">
                <a:solidFill>
                  <a:prstClr val="black"/>
                </a:solidFill>
                <a:latin typeface="+mn-lt"/>
                <a:cs typeface="Arial" panose="020B0604020202020204" pitchFamily="34" charset="0"/>
              </a:rPr>
              <a:t>The </a:t>
            </a:r>
            <a:r>
              <a:rPr lang="en-GB" sz="2400" b="1" kern="0" dirty="0">
                <a:solidFill>
                  <a:prstClr val="black"/>
                </a:solidFill>
                <a:latin typeface="+mn-lt"/>
                <a:cs typeface="Arial" panose="020B0604020202020204" pitchFamily="34" charset="0"/>
              </a:rPr>
              <a:t>Umpire</a:t>
            </a:r>
            <a:r>
              <a:rPr lang="en-GB" sz="2400" kern="0" dirty="0">
                <a:solidFill>
                  <a:prstClr val="black"/>
                </a:solidFill>
                <a:latin typeface="+mn-lt"/>
                <a:cs typeface="Arial" panose="020B0604020202020204" pitchFamily="34" charset="0"/>
              </a:rPr>
              <a:t> and the SJ will lead the players to the mixed zone</a:t>
            </a:r>
          </a:p>
          <a:p>
            <a:pPr marL="228600" indent="-228600" algn="just">
              <a:lnSpc>
                <a:spcPct val="100000"/>
              </a:lnSpc>
              <a:buSzPct val="100000"/>
              <a:buFont typeface="Poppins"/>
              <a:buBlip>
                <a:blip r:embed="rId5"/>
              </a:buBlip>
            </a:pPr>
            <a:endParaRPr lang="en-GB" sz="2400" kern="0" dirty="0">
              <a:solidFill>
                <a:prstClr val="black"/>
              </a:solidFill>
              <a:latin typeface="+mn-lt"/>
              <a:cs typeface="Arial" panose="020B0604020202020204" pitchFamily="34" charset="0"/>
            </a:endParaRPr>
          </a:p>
          <a:p>
            <a:pPr marL="342900" indent="-342900" algn="just">
              <a:lnSpc>
                <a:spcPct val="100000"/>
              </a:lnSpc>
              <a:buSzPct val="100000"/>
            </a:pPr>
            <a:r>
              <a:rPr lang="en-GB" sz="2400" kern="0" dirty="0">
                <a:solidFill>
                  <a:prstClr val="black"/>
                </a:solidFill>
                <a:latin typeface="+mn-lt"/>
                <a:cs typeface="Arial" panose="020B0604020202020204" pitchFamily="34" charset="0"/>
              </a:rPr>
              <a:t>Score sheet printed </a:t>
            </a:r>
            <a:r>
              <a:rPr lang="en-GB" sz="2400" b="1" kern="0" dirty="0">
                <a:solidFill>
                  <a:prstClr val="black"/>
                </a:solidFill>
                <a:latin typeface="+mn-lt"/>
                <a:cs typeface="Arial" panose="020B0604020202020204" pitchFamily="34" charset="0"/>
              </a:rPr>
              <a:t>only in case of incident on court. Write a detailed note </a:t>
            </a:r>
            <a:r>
              <a:rPr lang="en-GB" sz="2400" kern="0" dirty="0">
                <a:solidFill>
                  <a:prstClr val="black"/>
                </a:solidFill>
                <a:latin typeface="+mn-lt"/>
                <a:cs typeface="Arial" panose="020B0604020202020204" pitchFamily="34" charset="0"/>
              </a:rPr>
              <a:t>on the incident by using </a:t>
            </a:r>
            <a:r>
              <a:rPr lang="en-GB" sz="2400" b="1" kern="0" dirty="0">
                <a:solidFill>
                  <a:prstClr val="black"/>
                </a:solidFill>
                <a:latin typeface="+mn-lt"/>
                <a:cs typeface="Arial" panose="020B0604020202020204" pitchFamily="34" charset="0"/>
              </a:rPr>
              <a:t>prescribed vocabulary. Draw Referee’s attention</a:t>
            </a:r>
            <a:r>
              <a:rPr lang="en-GB" sz="2400" kern="0" dirty="0">
                <a:solidFill>
                  <a:prstClr val="black"/>
                </a:solidFill>
                <a:latin typeface="+mn-lt"/>
                <a:cs typeface="Arial" panose="020B0604020202020204" pitchFamily="34" charset="0"/>
              </a:rPr>
              <a:t> to notes on score sheet</a:t>
            </a:r>
          </a:p>
          <a:p>
            <a:pPr marL="228600" indent="-228600" algn="just">
              <a:lnSpc>
                <a:spcPct val="100000"/>
              </a:lnSpc>
              <a:buSzPct val="100000"/>
              <a:buFont typeface="Poppins"/>
              <a:buBlip>
                <a:blip r:embed="rId5"/>
              </a:buBlip>
            </a:pPr>
            <a:endParaRPr lang="en-GB" sz="2400" kern="0" dirty="0">
              <a:solidFill>
                <a:prstClr val="black"/>
              </a:solidFill>
              <a:latin typeface="+mn-lt"/>
              <a:cs typeface="Arial" panose="020B0604020202020204" pitchFamily="34" charset="0"/>
            </a:endParaRPr>
          </a:p>
          <a:p>
            <a:pPr marL="342900" indent="-342900" algn="just">
              <a:lnSpc>
                <a:spcPct val="100000"/>
              </a:lnSpc>
              <a:buSzPct val="100000"/>
            </a:pPr>
            <a:r>
              <a:rPr lang="en-GB" sz="2400" b="1" kern="0" dirty="0">
                <a:solidFill>
                  <a:prstClr val="black"/>
                </a:solidFill>
                <a:latin typeface="+mn-lt"/>
                <a:cs typeface="Arial" panose="020B0604020202020204" pitchFamily="34" charset="0"/>
              </a:rPr>
              <a:t>In case of injury </a:t>
            </a:r>
            <a:r>
              <a:rPr lang="en-GB" sz="2400" kern="0" dirty="0">
                <a:solidFill>
                  <a:prstClr val="black"/>
                </a:solidFill>
                <a:latin typeface="+mn-lt"/>
                <a:cs typeface="Arial" panose="020B0604020202020204" pitchFamily="34" charset="0"/>
              </a:rPr>
              <a:t>that does not result in retirement, </a:t>
            </a:r>
            <a:r>
              <a:rPr lang="en-GB" sz="2400" b="1" kern="0" dirty="0">
                <a:solidFill>
                  <a:prstClr val="black"/>
                </a:solidFill>
                <a:latin typeface="+mn-lt"/>
                <a:cs typeface="Arial" panose="020B0604020202020204" pitchFamily="34" charset="0"/>
              </a:rPr>
              <a:t>no need</a:t>
            </a:r>
            <a:r>
              <a:rPr lang="en-GB" sz="2400" kern="0" dirty="0">
                <a:solidFill>
                  <a:prstClr val="black"/>
                </a:solidFill>
                <a:latin typeface="+mn-lt"/>
                <a:cs typeface="Arial" panose="020B0604020202020204" pitchFamily="34" charset="0"/>
              </a:rPr>
              <a:t> to give score sheet to Referee. </a:t>
            </a:r>
          </a:p>
        </p:txBody>
      </p:sp>
    </p:spTree>
    <p:extLst>
      <p:ext uri="{BB962C8B-B14F-4D97-AF65-F5344CB8AC3E}">
        <p14:creationId xmlns:p14="http://schemas.microsoft.com/office/powerpoint/2010/main" val="2163955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panose="020B0604030504040204" pitchFamily="34" charset="0"/>
                <a:cs typeface="Tahoma" panose="020B0604030504040204" pitchFamily="34" charset="0"/>
                <a:sym typeface="Verdana"/>
              </a:rPr>
              <a:t>The Organizer</a:t>
            </a:r>
            <a:endParaRPr dirty="0">
              <a:latin typeface="+mj-lt"/>
              <a:ea typeface="Verdana" panose="020B0604030504040204" pitchFamily="34" charset="0"/>
              <a:cs typeface="Tahoma" panose="020B0604030504040204" pitchFamily="34" charset="0"/>
              <a:sym typeface="Verdana"/>
            </a:endParaRPr>
          </a:p>
        </p:txBody>
      </p:sp>
      <p:graphicFrame>
        <p:nvGraphicFramePr>
          <p:cNvPr id="4" name="Table 3">
            <a:extLst>
              <a:ext uri="{FF2B5EF4-FFF2-40B4-BE49-F238E27FC236}">
                <a16:creationId xmlns:a16="http://schemas.microsoft.com/office/drawing/2014/main" id="{A1EB8582-D8C5-41D8-B7D8-0D33FA256F6B}"/>
              </a:ext>
            </a:extLst>
          </p:cNvPr>
          <p:cNvGraphicFramePr>
            <a:graphicFrameLocks noGrp="1"/>
          </p:cNvGraphicFramePr>
          <p:nvPr>
            <p:extLst>
              <p:ext uri="{D42A27DB-BD31-4B8C-83A1-F6EECF244321}">
                <p14:modId xmlns:p14="http://schemas.microsoft.com/office/powerpoint/2010/main" val="1219361998"/>
              </p:ext>
            </p:extLst>
          </p:nvPr>
        </p:nvGraphicFramePr>
        <p:xfrm>
          <a:off x="0" y="1922975"/>
          <a:ext cx="11340000" cy="3566160"/>
        </p:xfrm>
        <a:graphic>
          <a:graphicData uri="http://schemas.openxmlformats.org/drawingml/2006/table">
            <a:tbl>
              <a:tblPr firstRow="1" bandRow="1">
                <a:tableStyleId>{21E4AEA4-8DFA-4A89-87EB-49C32662AFE0}</a:tableStyleId>
              </a:tblPr>
              <a:tblGrid>
                <a:gridCol w="5670000">
                  <a:extLst>
                    <a:ext uri="{9D8B030D-6E8A-4147-A177-3AD203B41FA5}">
                      <a16:colId xmlns:a16="http://schemas.microsoft.com/office/drawing/2014/main" val="2320230339"/>
                    </a:ext>
                  </a:extLst>
                </a:gridCol>
                <a:gridCol w="5670000">
                  <a:extLst>
                    <a:ext uri="{9D8B030D-6E8A-4147-A177-3AD203B41FA5}">
                      <a16:colId xmlns:a16="http://schemas.microsoft.com/office/drawing/2014/main" val="3520422426"/>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N" sz="2000" dirty="0">
                          <a:solidFill>
                            <a:schemeClr val="bg1"/>
                          </a:solidFill>
                          <a:latin typeface="+mn-lt"/>
                          <a:ea typeface="Verdana" panose="020B0604030504040204" pitchFamily="34" charset="0"/>
                        </a:rPr>
                        <a:t>Official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IN" sz="2000" dirty="0">
                          <a:solidFill>
                            <a:schemeClr val="bg1"/>
                          </a:solidFill>
                          <a:latin typeface="+mn-lt"/>
                          <a:ea typeface="Verdana" panose="020B0604030504040204" pitchFamily="34" charset="0"/>
                          <a:cs typeface="Arial" panose="020B0604020202020204" pitchFamily="34" charset="0"/>
                        </a:rPr>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20803692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altLang="zh-CN" sz="2000" b="1" kern="1200" dirty="0">
                          <a:solidFill>
                            <a:schemeClr val="dk1"/>
                          </a:solidFill>
                          <a:latin typeface="+mn-lt"/>
                          <a:ea typeface="Verdana" panose="020B0604030504040204" pitchFamily="34" charset="0"/>
                          <a:cs typeface="Arial" panose="020B0604020202020204" pitchFamily="34" charset="0"/>
                        </a:rPr>
                        <a:t>BEC Officials: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336575"/>
                  </a:ext>
                </a:extLst>
              </a:tr>
              <a:tr h="370840">
                <a:tc>
                  <a:txBody>
                    <a:bodyPr/>
                    <a:lstStyle/>
                    <a:p>
                      <a:endParaRPr lang="en-GB" sz="20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64641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56842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3129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altLang="zh-CN" sz="2000" b="1" kern="1200" dirty="0">
                          <a:solidFill>
                            <a:schemeClr val="dk1"/>
                          </a:solidFill>
                          <a:latin typeface="+mn-lt"/>
                          <a:ea typeface="Verdana" panose="020B0604030504040204" pitchFamily="34" charset="0"/>
                          <a:cs typeface="Arial" panose="020B0604020202020204" pitchFamily="34" charset="0"/>
                        </a:rPr>
                        <a:t>Host Organisation Officials: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5992637"/>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4671015"/>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6732250"/>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5428928"/>
                  </a:ext>
                </a:extLst>
              </a:tr>
            </a:tbl>
          </a:graphicData>
        </a:graphic>
      </p:graphicFrame>
    </p:spTree>
    <p:extLst>
      <p:ext uri="{BB962C8B-B14F-4D97-AF65-F5344CB8AC3E}">
        <p14:creationId xmlns:p14="http://schemas.microsoft.com/office/powerpoint/2010/main" val="2702256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US" dirty="0">
                <a:latin typeface="+mj-lt"/>
                <a:ea typeface="Verdana"/>
                <a:cs typeface="Verdana"/>
                <a:sym typeface="Verdana"/>
              </a:rPr>
              <a:t>Self Awareness</a:t>
            </a:r>
            <a:endParaRPr dirty="0">
              <a:latin typeface="+mj-lt"/>
              <a:ea typeface="Verdana"/>
              <a:cs typeface="Verdana"/>
              <a:sym typeface="Verdana"/>
            </a:endParaRPr>
          </a:p>
        </p:txBody>
      </p:sp>
      <p:sp>
        <p:nvSpPr>
          <p:cNvPr id="4" name="Rectangle 3"/>
          <p:cNvSpPr/>
          <p:nvPr/>
        </p:nvSpPr>
        <p:spPr>
          <a:xfrm>
            <a:off x="952500" y="2033213"/>
            <a:ext cx="6096000" cy="424732"/>
          </a:xfrm>
          <a:prstGeom prst="rect">
            <a:avLst/>
          </a:prstGeom>
        </p:spPr>
        <p:txBody>
          <a:bodyPr>
            <a:spAutoFit/>
          </a:bodyPr>
          <a:lstStyle/>
          <a:p>
            <a:pPr marL="317500" lvl="0" indent="-317500">
              <a:lnSpc>
                <a:spcPct val="90000"/>
              </a:lnSpc>
              <a:spcBef>
                <a:spcPts val="500"/>
              </a:spcBef>
              <a:buClr>
                <a:srgbClr val="47B29E"/>
              </a:buClr>
              <a:buSzPct val="100000"/>
              <a:buBlip>
                <a:blip r:embed="rId3"/>
              </a:buBlip>
            </a:pPr>
            <a:endParaRPr lang="fr-FR" sz="2400" dirty="0">
              <a:solidFill>
                <a:srgbClr val="000000"/>
              </a:solidFill>
              <a:latin typeface="Verdana" panose="020B0604030504040204" pitchFamily="34" charset="0"/>
              <a:ea typeface="Verdana" panose="020B0604030504040204" pitchFamily="34" charset="0"/>
              <a:cs typeface="Open Sans" panose="020B0606030504020204" pitchFamily="34" charset="0"/>
            </a:endParaRPr>
          </a:p>
        </p:txBody>
      </p:sp>
      <p:sp>
        <p:nvSpPr>
          <p:cNvPr id="6" name="Textplatzhalter 8">
            <a:extLst>
              <a:ext uri="{FF2B5EF4-FFF2-40B4-BE49-F238E27FC236}">
                <a16:creationId xmlns:a16="http://schemas.microsoft.com/office/drawing/2014/main" id="{3BE39C21-25AB-4A29-8098-F3AF462C51D1}"/>
              </a:ext>
            </a:extLst>
          </p:cNvPr>
          <p:cNvSpPr txBox="1">
            <a:spLocks/>
          </p:cNvSpPr>
          <p:nvPr/>
        </p:nvSpPr>
        <p:spPr>
          <a:xfrm>
            <a:off x="432000" y="1440000"/>
            <a:ext cx="10540800" cy="48600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indent="-457200" algn="just">
              <a:lnSpc>
                <a:spcPct val="100000"/>
              </a:lnSpc>
              <a:buSzPct val="100000"/>
            </a:pPr>
            <a:r>
              <a:rPr lang="en-GB" b="1" kern="0" dirty="0">
                <a:solidFill>
                  <a:prstClr val="black"/>
                </a:solidFill>
                <a:latin typeface="+mn-lt"/>
                <a:cs typeface="Arial" panose="020B0604020202020204" pitchFamily="34" charset="0"/>
              </a:rPr>
              <a:t>If you do not feel well:</a:t>
            </a:r>
          </a:p>
          <a:p>
            <a:pPr marL="800100" lvl="1" algn="just">
              <a:lnSpc>
                <a:spcPct val="100000"/>
              </a:lnSpc>
              <a:buClrTx/>
              <a:buSzPct val="100000"/>
            </a:pPr>
            <a:r>
              <a:rPr lang="en-GB" altLang="ko-KR" kern="0" dirty="0">
                <a:solidFill>
                  <a:prstClr val="black"/>
                </a:solidFill>
                <a:latin typeface="+mn-lt"/>
              </a:rPr>
              <a:t>Inform Umpire Control and Don’t go on court</a:t>
            </a:r>
          </a:p>
          <a:p>
            <a:pPr marL="800100" lvl="1" algn="just">
              <a:lnSpc>
                <a:spcPct val="100000"/>
              </a:lnSpc>
              <a:buClrTx/>
              <a:buSzPct val="100000"/>
            </a:pPr>
            <a:r>
              <a:rPr lang="en-GB" altLang="ko-KR" kern="0" dirty="0">
                <a:solidFill>
                  <a:prstClr val="black"/>
                </a:solidFill>
                <a:latin typeface="+mn-lt"/>
              </a:rPr>
              <a:t>If you are on court, do not continue and call the Referee</a:t>
            </a:r>
          </a:p>
          <a:p>
            <a:pPr marL="800100" lvl="1" algn="just">
              <a:lnSpc>
                <a:spcPct val="100000"/>
              </a:lnSpc>
              <a:buClrTx/>
              <a:buSzPct val="100000"/>
            </a:pPr>
            <a:r>
              <a:rPr lang="en-GB" altLang="ko-KR" kern="0" dirty="0">
                <a:solidFill>
                  <a:prstClr val="black"/>
                </a:solidFill>
                <a:latin typeface="+mn-lt"/>
              </a:rPr>
              <a:t>The same applies to your court officials. If you think they are not well call for the Referee</a:t>
            </a:r>
          </a:p>
          <a:p>
            <a:pPr algn="just">
              <a:lnSpc>
                <a:spcPct val="120000"/>
              </a:lnSpc>
              <a:buSzPct val="100000"/>
            </a:pPr>
            <a:endParaRPr lang="en-GB" altLang="en-US" kern="0" dirty="0">
              <a:latin typeface="+mn-lt"/>
            </a:endParaRPr>
          </a:p>
          <a:p>
            <a:pPr indent="-457200" algn="just">
              <a:lnSpc>
                <a:spcPct val="100000"/>
              </a:lnSpc>
              <a:buSzPct val="100000"/>
            </a:pPr>
            <a:r>
              <a:rPr lang="en-GB" b="1" kern="0" dirty="0">
                <a:solidFill>
                  <a:prstClr val="black"/>
                </a:solidFill>
                <a:latin typeface="+mn-lt"/>
                <a:cs typeface="Arial" panose="020B0604020202020204" pitchFamily="34" charset="0"/>
              </a:rPr>
              <a:t>If you are not scheduled for the next match:</a:t>
            </a:r>
          </a:p>
          <a:p>
            <a:pPr marL="800100" lvl="1" algn="just">
              <a:lnSpc>
                <a:spcPct val="100000"/>
              </a:lnSpc>
              <a:buClrTx/>
              <a:buSzPct val="100000"/>
            </a:pPr>
            <a:r>
              <a:rPr lang="en-GB" altLang="ko-KR" kern="0" dirty="0">
                <a:solidFill>
                  <a:prstClr val="black"/>
                </a:solidFill>
                <a:latin typeface="+mn-lt"/>
              </a:rPr>
              <a:t>Do not go to the arena floor</a:t>
            </a:r>
          </a:p>
        </p:txBody>
      </p:sp>
    </p:spTree>
    <p:extLst>
      <p:ext uri="{BB962C8B-B14F-4D97-AF65-F5344CB8AC3E}">
        <p14:creationId xmlns:p14="http://schemas.microsoft.com/office/powerpoint/2010/main" val="1266073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6B38F88-B2F9-9A25-EB61-2F11AC487203}"/>
            </a:ext>
          </a:extLst>
        </p:cNvPr>
        <p:cNvGrpSpPr/>
        <p:nvPr/>
      </p:nvGrpSpPr>
      <p:grpSpPr>
        <a:xfrm>
          <a:off x="0" y="0"/>
          <a:ext cx="0" cy="0"/>
          <a:chOff x="0" y="0"/>
          <a:chExt cx="0" cy="0"/>
        </a:xfrm>
      </p:grpSpPr>
      <p:sp>
        <p:nvSpPr>
          <p:cNvPr id="88" name="Google Shape;88;p2">
            <a:extLst>
              <a:ext uri="{FF2B5EF4-FFF2-40B4-BE49-F238E27FC236}">
                <a16:creationId xmlns:a16="http://schemas.microsoft.com/office/drawing/2014/main" id="{CD899401-04E1-30CB-0DF8-44A6A33778DD}"/>
              </a:ext>
            </a:extLst>
          </p:cNvPr>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US" dirty="0">
                <a:latin typeface="+mj-lt"/>
                <a:ea typeface="Verdana"/>
                <a:cs typeface="Verdana"/>
                <a:sym typeface="Verdana"/>
              </a:rPr>
              <a:t>Team work</a:t>
            </a:r>
            <a:endParaRPr dirty="0">
              <a:latin typeface="+mj-lt"/>
              <a:ea typeface="Verdana"/>
              <a:cs typeface="Verdana"/>
              <a:sym typeface="Verdana"/>
            </a:endParaRPr>
          </a:p>
        </p:txBody>
      </p:sp>
      <p:sp>
        <p:nvSpPr>
          <p:cNvPr id="4" name="Rectangle 3">
            <a:extLst>
              <a:ext uri="{FF2B5EF4-FFF2-40B4-BE49-F238E27FC236}">
                <a16:creationId xmlns:a16="http://schemas.microsoft.com/office/drawing/2014/main" id="{B8A71D07-88F6-6A49-F609-8202EACAE565}"/>
              </a:ext>
            </a:extLst>
          </p:cNvPr>
          <p:cNvSpPr/>
          <p:nvPr/>
        </p:nvSpPr>
        <p:spPr>
          <a:xfrm>
            <a:off x="952500" y="2033213"/>
            <a:ext cx="6096000" cy="424732"/>
          </a:xfrm>
          <a:prstGeom prst="rect">
            <a:avLst/>
          </a:prstGeom>
        </p:spPr>
        <p:txBody>
          <a:bodyPr>
            <a:spAutoFit/>
          </a:bodyPr>
          <a:lstStyle/>
          <a:p>
            <a:pPr marL="317500" lvl="0" indent="-317500">
              <a:lnSpc>
                <a:spcPct val="90000"/>
              </a:lnSpc>
              <a:spcBef>
                <a:spcPts val="500"/>
              </a:spcBef>
              <a:buClr>
                <a:srgbClr val="47B29E"/>
              </a:buClr>
              <a:buSzPct val="100000"/>
              <a:buBlip>
                <a:blip r:embed="rId3"/>
              </a:buBlip>
            </a:pPr>
            <a:endParaRPr lang="fr-FR" sz="2400" dirty="0">
              <a:solidFill>
                <a:srgbClr val="000000"/>
              </a:solidFill>
              <a:latin typeface="Verdana" panose="020B0604030504040204" pitchFamily="34" charset="0"/>
              <a:ea typeface="Verdana" panose="020B0604030504040204" pitchFamily="34" charset="0"/>
              <a:cs typeface="Open Sans" panose="020B0606030504020204" pitchFamily="34" charset="0"/>
            </a:endParaRPr>
          </a:p>
        </p:txBody>
      </p:sp>
      <p:sp>
        <p:nvSpPr>
          <p:cNvPr id="6" name="Textplatzhalter 8">
            <a:extLst>
              <a:ext uri="{FF2B5EF4-FFF2-40B4-BE49-F238E27FC236}">
                <a16:creationId xmlns:a16="http://schemas.microsoft.com/office/drawing/2014/main" id="{C9DE90C1-BC48-958B-3270-2E7987B73107}"/>
              </a:ext>
            </a:extLst>
          </p:cNvPr>
          <p:cNvSpPr txBox="1">
            <a:spLocks/>
          </p:cNvSpPr>
          <p:nvPr/>
        </p:nvSpPr>
        <p:spPr>
          <a:xfrm>
            <a:off x="0" y="1429726"/>
            <a:ext cx="10540800" cy="4860000"/>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a:lnSpc>
                <a:spcPct val="200000"/>
              </a:lnSpc>
              <a:spcBef>
                <a:spcPts val="0"/>
              </a:spcBef>
              <a:spcAft>
                <a:spcPts val="1200"/>
              </a:spcAft>
            </a:pPr>
            <a:r>
              <a:rPr lang="en-MY" dirty="0">
                <a:solidFill>
                  <a:schemeClr val="tx2">
                    <a:lumMod val="10000"/>
                  </a:schemeClr>
                </a:solidFill>
                <a:latin typeface="+mn-lt"/>
              </a:rPr>
              <a:t>Remember, we are </a:t>
            </a:r>
            <a:r>
              <a:rPr lang="en-MY" b="1" dirty="0">
                <a:solidFill>
                  <a:schemeClr val="tx2">
                    <a:lumMod val="10000"/>
                  </a:schemeClr>
                </a:solidFill>
                <a:latin typeface="+mn-lt"/>
              </a:rPr>
              <a:t>ONE TEAM</a:t>
            </a:r>
            <a:r>
              <a:rPr lang="en-MY" dirty="0">
                <a:solidFill>
                  <a:schemeClr val="tx2">
                    <a:lumMod val="10000"/>
                  </a:schemeClr>
                </a:solidFill>
                <a:latin typeface="+mn-lt"/>
              </a:rPr>
              <a:t> of technical officials.</a:t>
            </a:r>
          </a:p>
          <a:p>
            <a:pPr>
              <a:lnSpc>
                <a:spcPct val="200000"/>
              </a:lnSpc>
              <a:spcBef>
                <a:spcPts val="0"/>
              </a:spcBef>
              <a:spcAft>
                <a:spcPts val="1200"/>
              </a:spcAft>
            </a:pPr>
            <a:r>
              <a:rPr lang="en-MY" dirty="0">
                <a:solidFill>
                  <a:schemeClr val="tx2">
                    <a:lumMod val="10000"/>
                  </a:schemeClr>
                </a:solidFill>
                <a:latin typeface="+mn-lt"/>
              </a:rPr>
              <a:t>Work as a team with your colleagues and help and support each other.</a:t>
            </a:r>
          </a:p>
          <a:p>
            <a:pPr>
              <a:lnSpc>
                <a:spcPct val="200000"/>
              </a:lnSpc>
              <a:spcBef>
                <a:spcPts val="0"/>
              </a:spcBef>
              <a:spcAft>
                <a:spcPts val="1200"/>
              </a:spcAft>
            </a:pPr>
            <a:r>
              <a:rPr lang="en-MY" dirty="0">
                <a:solidFill>
                  <a:schemeClr val="tx2">
                    <a:lumMod val="10000"/>
                  </a:schemeClr>
                </a:solidFill>
                <a:latin typeface="+mn-lt"/>
              </a:rPr>
              <a:t>The Referees are here to help you. </a:t>
            </a:r>
          </a:p>
          <a:p>
            <a:pPr lvl="1">
              <a:lnSpc>
                <a:spcPct val="200000"/>
              </a:lnSpc>
              <a:spcBef>
                <a:spcPts val="0"/>
              </a:spcBef>
              <a:spcAft>
                <a:spcPts val="1200"/>
              </a:spcAft>
            </a:pPr>
            <a:r>
              <a:rPr lang="en-MY" sz="2800" dirty="0">
                <a:solidFill>
                  <a:schemeClr val="tx2">
                    <a:lumMod val="10000"/>
                  </a:schemeClr>
                </a:solidFill>
                <a:latin typeface="+mn-lt"/>
              </a:rPr>
              <a:t>We welcome your questions and feedback.</a:t>
            </a:r>
          </a:p>
          <a:p>
            <a:pPr>
              <a:lnSpc>
                <a:spcPct val="200000"/>
              </a:lnSpc>
              <a:spcBef>
                <a:spcPts val="0"/>
              </a:spcBef>
              <a:spcAft>
                <a:spcPts val="1200"/>
              </a:spcAft>
            </a:pPr>
            <a:r>
              <a:rPr lang="en-MY" dirty="0">
                <a:solidFill>
                  <a:schemeClr val="tx2">
                    <a:lumMod val="10000"/>
                  </a:schemeClr>
                </a:solidFill>
                <a:latin typeface="+mn-lt"/>
              </a:rPr>
              <a:t>We will deliver your record of duties at the end of the tournament</a:t>
            </a:r>
            <a:r>
              <a:rPr lang="en-MY" dirty="0"/>
              <a:t>.</a:t>
            </a:r>
          </a:p>
        </p:txBody>
      </p:sp>
    </p:spTree>
    <p:extLst>
      <p:ext uri="{BB962C8B-B14F-4D97-AF65-F5344CB8AC3E}">
        <p14:creationId xmlns:p14="http://schemas.microsoft.com/office/powerpoint/2010/main" val="2758853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Player’s Code of Conduct</a:t>
            </a:r>
            <a:endParaRPr dirty="0">
              <a:latin typeface="+mj-lt"/>
              <a:ea typeface="Verdana"/>
              <a:cs typeface="Verdana"/>
              <a:sym typeface="Verdana"/>
            </a:endParaRPr>
          </a:p>
        </p:txBody>
      </p:sp>
      <p:sp>
        <p:nvSpPr>
          <p:cNvPr id="4" name="Rectangle 3"/>
          <p:cNvSpPr/>
          <p:nvPr/>
        </p:nvSpPr>
        <p:spPr>
          <a:xfrm>
            <a:off x="952500" y="2033213"/>
            <a:ext cx="6096000" cy="424732"/>
          </a:xfrm>
          <a:prstGeom prst="rect">
            <a:avLst/>
          </a:prstGeom>
        </p:spPr>
        <p:txBody>
          <a:bodyPr>
            <a:spAutoFit/>
          </a:bodyPr>
          <a:lstStyle/>
          <a:p>
            <a:pPr marL="317500" lvl="0" indent="-317500">
              <a:lnSpc>
                <a:spcPct val="90000"/>
              </a:lnSpc>
              <a:spcBef>
                <a:spcPts val="500"/>
              </a:spcBef>
              <a:buClr>
                <a:srgbClr val="47B29E"/>
              </a:buClr>
              <a:buSzPct val="100000"/>
              <a:buBlip>
                <a:blip r:embed="rId3"/>
              </a:buBlip>
            </a:pPr>
            <a:endParaRPr lang="fr-FR" sz="2400" dirty="0">
              <a:solidFill>
                <a:srgbClr val="000000"/>
              </a:solidFill>
              <a:latin typeface="Verdana" panose="020B0604030504040204" pitchFamily="34" charset="0"/>
              <a:ea typeface="Verdana" panose="020B0604030504040204" pitchFamily="34" charset="0"/>
              <a:cs typeface="Open Sans" panose="020B0606030504020204" pitchFamily="34" charset="0"/>
            </a:endParaRPr>
          </a:p>
        </p:txBody>
      </p:sp>
      <p:sp>
        <p:nvSpPr>
          <p:cNvPr id="2" name="Rectangle 1"/>
          <p:cNvSpPr/>
          <p:nvPr/>
        </p:nvSpPr>
        <p:spPr>
          <a:xfrm>
            <a:off x="821871" y="2245579"/>
            <a:ext cx="10178920" cy="1599412"/>
          </a:xfrm>
          <a:prstGeom prst="rect">
            <a:avLst/>
          </a:prstGeom>
        </p:spPr>
        <p:txBody>
          <a:bodyPr wrap="square">
            <a:spAutoFit/>
          </a:bodyPr>
          <a:lstStyle/>
          <a:p>
            <a:pPr marL="342900" lvl="0" indent="-342900" algn="just">
              <a:spcBef>
                <a:spcPts val="1000"/>
              </a:spcBef>
              <a:buSzPct val="100000"/>
              <a:buFont typeface="Arial" panose="020B0604020202020204" pitchFamily="34" charset="0"/>
              <a:buChar char="•"/>
            </a:pPr>
            <a:r>
              <a:rPr lang="en-GB" sz="2800" dirty="0">
                <a:solidFill>
                  <a:prstClr val="black"/>
                </a:solidFill>
                <a:ea typeface="Verdana" panose="020B0604030504040204" pitchFamily="34" charset="0"/>
                <a:cs typeface="Arial" panose="020B0604020202020204" pitchFamily="34" charset="0"/>
              </a:rPr>
              <a:t>Refer to </a:t>
            </a:r>
            <a:r>
              <a:rPr lang="en-GB" sz="2800" b="1" dirty="0">
                <a:solidFill>
                  <a:prstClr val="black"/>
                </a:solidFill>
                <a:ea typeface="Verdana" panose="020B0604030504040204" pitchFamily="34" charset="0"/>
                <a:cs typeface="Arial" panose="020B0604020202020204" pitchFamily="34" charset="0"/>
              </a:rPr>
              <a:t>Players’ Code of Conduct </a:t>
            </a:r>
            <a:r>
              <a:rPr lang="en-GB" sz="2800" dirty="0">
                <a:solidFill>
                  <a:prstClr val="black"/>
                </a:solidFill>
                <a:ea typeface="Verdana" panose="020B0604030504040204" pitchFamily="34" charset="0"/>
                <a:cs typeface="Arial" panose="020B0604020202020204" pitchFamily="34" charset="0"/>
              </a:rPr>
              <a:t>for detailed regulations</a:t>
            </a:r>
          </a:p>
          <a:p>
            <a:pPr marL="9" lvl="1" algn="just" defTabSz="914377">
              <a:spcBef>
                <a:spcPct val="20000"/>
              </a:spcBef>
              <a:buClr>
                <a:srgbClr val="DD2127"/>
              </a:buClr>
              <a:buSzPct val="100000"/>
            </a:pPr>
            <a:endParaRPr lang="en-GB" altLang="ko-KR" sz="2800" dirty="0">
              <a:solidFill>
                <a:prstClr val="black"/>
              </a:solidFill>
              <a:ea typeface="Verdana" panose="020B0604030504040204" pitchFamily="34" charset="0"/>
              <a:cs typeface="Arial" panose="020B0604020202020204" pitchFamily="34" charset="0"/>
            </a:endParaRPr>
          </a:p>
          <a:p>
            <a:pPr marL="457200" lvl="0" indent="-457200" algn="just">
              <a:spcBef>
                <a:spcPts val="1000"/>
              </a:spcBef>
              <a:buSzPct val="100000"/>
              <a:buFont typeface="Arial" panose="020B0604020202020204" pitchFamily="34" charset="0"/>
              <a:buChar char="•"/>
            </a:pPr>
            <a:r>
              <a:rPr lang="en-GB" sz="2800" dirty="0">
                <a:solidFill>
                  <a:prstClr val="black"/>
                </a:solidFill>
                <a:ea typeface="Verdana" panose="020B0604030504040204" pitchFamily="34" charset="0"/>
                <a:cs typeface="Arial" panose="020B0604020202020204" pitchFamily="34" charset="0"/>
              </a:rPr>
              <a:t>For any questions / doubts please contact us</a:t>
            </a:r>
          </a:p>
        </p:txBody>
      </p:sp>
    </p:spTree>
    <p:extLst>
      <p:ext uri="{BB962C8B-B14F-4D97-AF65-F5344CB8AC3E}">
        <p14:creationId xmlns:p14="http://schemas.microsoft.com/office/powerpoint/2010/main" val="3275297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05552" y="0"/>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US" dirty="0">
                <a:latin typeface="+mj-lt"/>
                <a:ea typeface="Verdana"/>
                <a:cs typeface="Verdana"/>
                <a:sym typeface="Verdana"/>
              </a:rPr>
              <a:t>Coaches and Educators Code of Conduct</a:t>
            </a:r>
            <a:endParaRPr dirty="0">
              <a:latin typeface="+mj-lt"/>
              <a:ea typeface="Verdana"/>
              <a:cs typeface="Verdana"/>
              <a:sym typeface="Verdana"/>
            </a:endParaRPr>
          </a:p>
        </p:txBody>
      </p:sp>
      <p:sp>
        <p:nvSpPr>
          <p:cNvPr id="3" name="Rectangle 2"/>
          <p:cNvSpPr/>
          <p:nvPr/>
        </p:nvSpPr>
        <p:spPr>
          <a:xfrm>
            <a:off x="1013927" y="1755068"/>
            <a:ext cx="9874898" cy="4667945"/>
          </a:xfrm>
          <a:prstGeom prst="rect">
            <a:avLst/>
          </a:prstGeom>
        </p:spPr>
        <p:txBody>
          <a:bodyPr wrap="square">
            <a:spAutoFit/>
          </a:bodyPr>
          <a:lstStyle/>
          <a:p>
            <a:pPr marL="285750" lvl="0" indent="-285750" algn="just">
              <a:spcBef>
                <a:spcPts val="1000"/>
              </a:spcBef>
              <a:buSzPct val="100000"/>
              <a:buFont typeface="Arial" panose="020B0604020202020204" pitchFamily="34" charset="0"/>
              <a:buChar char="•"/>
            </a:pPr>
            <a:r>
              <a:rPr lang="en-GB" sz="2400" dirty="0">
                <a:solidFill>
                  <a:prstClr val="black"/>
                </a:solidFill>
                <a:ea typeface="Verdana" panose="020B0604030504040204" pitchFamily="34" charset="0"/>
                <a:cs typeface="Arial" panose="020B0604020202020204" pitchFamily="34" charset="0"/>
              </a:rPr>
              <a:t>Refer to </a:t>
            </a:r>
            <a:r>
              <a:rPr lang="en-GB" sz="2400" b="1" dirty="0">
                <a:solidFill>
                  <a:prstClr val="black"/>
                </a:solidFill>
                <a:ea typeface="Verdana" panose="020B0604030504040204" pitchFamily="34" charset="0"/>
                <a:cs typeface="Arial" panose="020B0604020202020204" pitchFamily="34" charset="0"/>
              </a:rPr>
              <a:t>Coaches and Educators Code of Conduct </a:t>
            </a:r>
            <a:r>
              <a:rPr lang="en-GB" sz="2400" dirty="0">
                <a:solidFill>
                  <a:prstClr val="black"/>
                </a:solidFill>
                <a:ea typeface="Verdana" panose="020B0604030504040204" pitchFamily="34" charset="0"/>
                <a:cs typeface="Arial" panose="020B0604020202020204" pitchFamily="34" charset="0"/>
              </a:rPr>
              <a:t>for detailed regulations</a:t>
            </a:r>
          </a:p>
          <a:p>
            <a:pPr marL="285750" lvl="0" indent="-285750" algn="just">
              <a:spcBef>
                <a:spcPts val="1000"/>
              </a:spcBef>
              <a:buSzPct val="100000"/>
              <a:buFont typeface="Arial" panose="020B0604020202020204" pitchFamily="34" charset="0"/>
              <a:buChar char="•"/>
            </a:pPr>
            <a:r>
              <a:rPr lang="en-GB" sz="2400" dirty="0">
                <a:solidFill>
                  <a:prstClr val="black"/>
                </a:solidFill>
                <a:ea typeface="Verdana" panose="020B0604030504040204" pitchFamily="34" charset="0"/>
                <a:cs typeface="Arial" panose="020B0604020202020204" pitchFamily="34" charset="0"/>
              </a:rPr>
              <a:t>For any questions / doubts please contact us</a:t>
            </a:r>
          </a:p>
          <a:p>
            <a:pPr marL="342909" lvl="1" indent="-342900" algn="just">
              <a:lnSpc>
                <a:spcPct val="100000"/>
              </a:lnSpc>
              <a:buClr>
                <a:srgbClr val="DD2127"/>
              </a:buClr>
              <a:buSzPct val="100000"/>
              <a:buFont typeface="Wingdings" panose="05000000000000000000" pitchFamily="2" charset="2"/>
              <a:buChar char="Ø"/>
            </a:pPr>
            <a:endParaRPr lang="en-GB" altLang="ko-KR" sz="2400" b="1" dirty="0">
              <a:ea typeface="Verdana" panose="020B0604030504040204" pitchFamily="34" charset="0"/>
              <a:cs typeface="Arial" panose="020B0604020202020204" pitchFamily="34" charset="0"/>
            </a:endParaRPr>
          </a:p>
          <a:p>
            <a:pPr marL="285750" lvl="0" indent="-285750" algn="just">
              <a:spcBef>
                <a:spcPts val="1000"/>
              </a:spcBef>
              <a:buSzPct val="100000"/>
              <a:buFont typeface="Arial" panose="020B0604020202020204" pitchFamily="34" charset="0"/>
              <a:buChar char="•"/>
            </a:pPr>
            <a:r>
              <a:rPr lang="en-GB" altLang="ko-KR" sz="2400" b="1" dirty="0">
                <a:solidFill>
                  <a:prstClr val="black"/>
                </a:solidFill>
                <a:ea typeface="Verdana" panose="020B0604030504040204" pitchFamily="34" charset="0"/>
                <a:cs typeface="Arial" panose="020B0604020202020204" pitchFamily="34" charset="0"/>
              </a:rPr>
              <a:t>Coaches must follow:</a:t>
            </a:r>
          </a:p>
          <a:p>
            <a:pPr marL="742950" lvl="1" indent="-285750" algn="just">
              <a:spcBef>
                <a:spcPts val="500"/>
              </a:spcBef>
              <a:buSzPct val="100000"/>
              <a:buFont typeface="Arial" panose="020B0604020202020204" pitchFamily="34" charset="0"/>
              <a:buChar char="•"/>
            </a:pPr>
            <a:r>
              <a:rPr lang="en-GB" altLang="ko-KR" sz="2400" dirty="0">
                <a:ea typeface="Verdana" panose="020B0604030504040204" pitchFamily="34" charset="0"/>
              </a:rPr>
              <a:t>Clothing regulations 20 – Clothing, 23 – Lettering on clothing</a:t>
            </a:r>
          </a:p>
          <a:p>
            <a:pPr marL="742950" lvl="1" indent="-285750" algn="just">
              <a:spcBef>
                <a:spcPts val="500"/>
              </a:spcBef>
              <a:buSzPct val="100000"/>
              <a:buFont typeface="Arial" panose="020B0604020202020204" pitchFamily="34" charset="0"/>
              <a:buChar char="•"/>
            </a:pPr>
            <a:r>
              <a:rPr lang="en-GB" altLang="ko-KR" sz="2400" dirty="0">
                <a:ea typeface="Verdana" panose="020B0604030504040204" pitchFamily="34" charset="0"/>
              </a:rPr>
              <a:t>Advertising regulations:</a:t>
            </a:r>
          </a:p>
          <a:p>
            <a:pPr marL="1200139" lvl="2" indent="-285750" algn="just">
              <a:spcBef>
                <a:spcPts val="500"/>
              </a:spcBef>
              <a:buSzPct val="100000"/>
              <a:buFont typeface="Arial" panose="020B0604020202020204" pitchFamily="34" charset="0"/>
              <a:buChar char="•"/>
            </a:pPr>
            <a:r>
              <a:rPr lang="en-GB" altLang="ko-KR" sz="2400" dirty="0">
                <a:solidFill>
                  <a:prstClr val="black"/>
                </a:solidFill>
                <a:ea typeface="Verdana" panose="020B0604030504040204" pitchFamily="34" charset="0"/>
              </a:rPr>
              <a:t>20.4.1. Advertising regulations for player shirts govern Coach jackets and/or shirt</a:t>
            </a:r>
          </a:p>
          <a:p>
            <a:pPr marL="1200139" lvl="2" indent="-285750" algn="just">
              <a:spcBef>
                <a:spcPts val="500"/>
              </a:spcBef>
              <a:buSzPct val="100000"/>
              <a:buFont typeface="Arial" panose="020B0604020202020204" pitchFamily="34" charset="0"/>
              <a:buChar char="•"/>
            </a:pPr>
            <a:r>
              <a:rPr lang="en-GB" altLang="ko-KR" sz="2400" dirty="0">
                <a:solidFill>
                  <a:prstClr val="black"/>
                </a:solidFill>
                <a:ea typeface="Verdana" panose="020B0604030504040204" pitchFamily="34" charset="0"/>
              </a:rPr>
              <a:t>20.4.2. Advertising regulations for player shorts and skirts govern Coach pants</a:t>
            </a:r>
          </a:p>
        </p:txBody>
      </p:sp>
    </p:spTree>
    <p:extLst>
      <p:ext uri="{BB962C8B-B14F-4D97-AF65-F5344CB8AC3E}">
        <p14:creationId xmlns:p14="http://schemas.microsoft.com/office/powerpoint/2010/main" val="3371432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0"/>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US" dirty="0">
                <a:latin typeface="+mj-lt"/>
                <a:ea typeface="Verdana"/>
                <a:cs typeface="Verdana"/>
                <a:sym typeface="Verdana"/>
              </a:rPr>
              <a:t>Coaches Behavior</a:t>
            </a:r>
            <a:endParaRPr dirty="0">
              <a:latin typeface="+mj-lt"/>
              <a:ea typeface="Verdana"/>
              <a:cs typeface="Verdana"/>
              <a:sym typeface="Verdana"/>
            </a:endParaRPr>
          </a:p>
        </p:txBody>
      </p:sp>
      <p:sp>
        <p:nvSpPr>
          <p:cNvPr id="4" name="Text Placeholder 19">
            <a:extLst>
              <a:ext uri="{FF2B5EF4-FFF2-40B4-BE49-F238E27FC236}">
                <a16:creationId xmlns:a16="http://schemas.microsoft.com/office/drawing/2014/main" id="{68723028-355D-4845-9796-E6A5FC7C1A68}"/>
              </a:ext>
            </a:extLst>
          </p:cNvPr>
          <p:cNvSpPr txBox="1">
            <a:spLocks/>
          </p:cNvSpPr>
          <p:nvPr/>
        </p:nvSpPr>
        <p:spPr>
          <a:xfrm>
            <a:off x="432000" y="1440000"/>
            <a:ext cx="11340000" cy="48600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indent="-457200" algn="just">
              <a:lnSpc>
                <a:spcPct val="100000"/>
              </a:lnSpc>
              <a:buSzPct val="100000"/>
            </a:pPr>
            <a:r>
              <a:rPr lang="en-GB" altLang="ko-KR" b="1" kern="0" dirty="0">
                <a:solidFill>
                  <a:prstClr val="black"/>
                </a:solidFill>
                <a:latin typeface="+mn-lt"/>
                <a:cs typeface="Arial" panose="020B0604020202020204" pitchFamily="34" charset="0"/>
              </a:rPr>
              <a:t>Coaches must not:</a:t>
            </a:r>
          </a:p>
          <a:p>
            <a:pPr marL="800100" lvl="1" algn="just">
              <a:lnSpc>
                <a:spcPct val="100000"/>
              </a:lnSpc>
              <a:buClrTx/>
              <a:buSzPct val="100000"/>
            </a:pPr>
            <a:r>
              <a:rPr lang="en-GB" altLang="ko-KR" kern="0" dirty="0">
                <a:solidFill>
                  <a:prstClr val="black"/>
                </a:solidFill>
                <a:latin typeface="+mn-lt"/>
              </a:rPr>
              <a:t>move to another court </a:t>
            </a:r>
            <a:r>
              <a:rPr lang="en-GB" altLang="ko-KR" b="1" kern="0" dirty="0">
                <a:solidFill>
                  <a:prstClr val="black"/>
                </a:solidFill>
                <a:latin typeface="+mn-lt"/>
              </a:rPr>
              <a:t>while shuttle is in play</a:t>
            </a:r>
          </a:p>
          <a:p>
            <a:pPr marL="800100" lvl="1" algn="just">
              <a:lnSpc>
                <a:spcPct val="100000"/>
              </a:lnSpc>
              <a:buClrTx/>
              <a:buSzPct val="100000"/>
            </a:pPr>
            <a:r>
              <a:rPr lang="en-GB" altLang="ko-KR" b="1" kern="0" dirty="0">
                <a:solidFill>
                  <a:prstClr val="black"/>
                </a:solidFill>
                <a:latin typeface="+mn-lt"/>
              </a:rPr>
              <a:t>use any electronic device </a:t>
            </a:r>
            <a:r>
              <a:rPr lang="en-GB" altLang="ko-KR" kern="0" dirty="0">
                <a:solidFill>
                  <a:prstClr val="black"/>
                </a:solidFill>
                <a:latin typeface="+mn-lt"/>
              </a:rPr>
              <a:t>for any purpose</a:t>
            </a:r>
          </a:p>
          <a:p>
            <a:pPr marL="800100" lvl="1" algn="just">
              <a:lnSpc>
                <a:spcPct val="100000"/>
              </a:lnSpc>
              <a:buClrTx/>
              <a:buSzPct val="100000"/>
            </a:pPr>
            <a:r>
              <a:rPr lang="en-GB" altLang="ko-KR" kern="0" dirty="0">
                <a:solidFill>
                  <a:prstClr val="black"/>
                </a:solidFill>
                <a:latin typeface="+mn-lt"/>
              </a:rPr>
              <a:t>go to the Umpire </a:t>
            </a:r>
            <a:r>
              <a:rPr lang="en-GB" altLang="ko-KR" b="1" kern="0" dirty="0">
                <a:solidFill>
                  <a:prstClr val="black"/>
                </a:solidFill>
                <a:latin typeface="+mn-lt"/>
              </a:rPr>
              <a:t>for any issues on the court,</a:t>
            </a:r>
            <a:r>
              <a:rPr lang="en-GB" altLang="ko-KR" kern="0" dirty="0">
                <a:solidFill>
                  <a:prstClr val="black"/>
                </a:solidFill>
                <a:latin typeface="+mn-lt"/>
              </a:rPr>
              <a:t> </a:t>
            </a:r>
            <a:r>
              <a:rPr lang="en-GB" altLang="ko-KR" b="1" kern="0" dirty="0">
                <a:solidFill>
                  <a:prstClr val="black"/>
                </a:solidFill>
                <a:latin typeface="+mn-lt"/>
              </a:rPr>
              <a:t>approach the Referee instead</a:t>
            </a:r>
          </a:p>
          <a:p>
            <a:pPr marL="800100" lvl="1" algn="just">
              <a:lnSpc>
                <a:spcPct val="100000"/>
              </a:lnSpc>
              <a:buClrTx/>
              <a:buSzPct val="100000"/>
            </a:pPr>
            <a:r>
              <a:rPr lang="en-GB" altLang="ko-KR" b="1" kern="0" dirty="0">
                <a:solidFill>
                  <a:prstClr val="black"/>
                </a:solidFill>
                <a:latin typeface="+mn-lt"/>
              </a:rPr>
              <a:t>move the position of the chairs </a:t>
            </a:r>
            <a:r>
              <a:rPr lang="en-GB" altLang="ko-KR" kern="0" dirty="0">
                <a:solidFill>
                  <a:prstClr val="black"/>
                </a:solidFill>
                <a:latin typeface="+mn-lt"/>
              </a:rPr>
              <a:t>so as to invade the TV camera, scoreboards and / or A boards</a:t>
            </a:r>
          </a:p>
          <a:p>
            <a:pPr marL="800100" lvl="1" algn="just">
              <a:lnSpc>
                <a:spcPct val="100000"/>
              </a:lnSpc>
              <a:buClrTx/>
              <a:buSzPct val="100000"/>
            </a:pPr>
            <a:r>
              <a:rPr lang="en-GB" altLang="ko-KR" b="1" kern="0" dirty="0">
                <a:solidFill>
                  <a:prstClr val="black"/>
                </a:solidFill>
                <a:latin typeface="+mn-lt"/>
              </a:rPr>
              <a:t>bring bags on court </a:t>
            </a:r>
            <a:r>
              <a:rPr lang="en-GB" altLang="ko-KR" kern="0" dirty="0">
                <a:solidFill>
                  <a:prstClr val="black"/>
                </a:solidFill>
                <a:latin typeface="+mn-lt"/>
              </a:rPr>
              <a:t>- if unavoidable, then place them in such a way that the arena presentation in not affected</a:t>
            </a:r>
          </a:p>
          <a:p>
            <a:pPr marL="800100" lvl="1" algn="just">
              <a:lnSpc>
                <a:spcPct val="100000"/>
              </a:lnSpc>
              <a:buClrTx/>
              <a:buSzPct val="100000"/>
            </a:pPr>
            <a:r>
              <a:rPr lang="en-GB" altLang="ko-KR" b="1" kern="0" dirty="0">
                <a:solidFill>
                  <a:prstClr val="black"/>
                </a:solidFill>
                <a:latin typeface="+mn-lt"/>
              </a:rPr>
              <a:t>step over A-boards</a:t>
            </a:r>
          </a:p>
          <a:p>
            <a:pPr marL="457200" lvl="1" indent="0" algn="just">
              <a:lnSpc>
                <a:spcPct val="100000"/>
              </a:lnSpc>
              <a:buClrTx/>
              <a:buSzPct val="100000"/>
              <a:buNone/>
            </a:pPr>
            <a:endParaRPr lang="en-GB" altLang="ko-KR" b="1" kern="0" dirty="0">
              <a:solidFill>
                <a:prstClr val="black"/>
              </a:solidFill>
              <a:latin typeface="+mn-lt"/>
            </a:endParaRPr>
          </a:p>
        </p:txBody>
      </p:sp>
    </p:spTree>
    <p:extLst>
      <p:ext uri="{BB962C8B-B14F-4D97-AF65-F5344CB8AC3E}">
        <p14:creationId xmlns:p14="http://schemas.microsoft.com/office/powerpoint/2010/main" val="3989255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33543" y="0"/>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US" dirty="0">
                <a:latin typeface="+mj-lt"/>
                <a:ea typeface="Verdana"/>
                <a:cs typeface="Verdana"/>
                <a:sym typeface="Verdana"/>
              </a:rPr>
              <a:t>Behavior of Technical Officials</a:t>
            </a:r>
            <a:endParaRPr dirty="0">
              <a:latin typeface="+mj-lt"/>
              <a:ea typeface="Verdana"/>
              <a:cs typeface="Verdana"/>
              <a:sym typeface="Verdana"/>
            </a:endParaRPr>
          </a:p>
        </p:txBody>
      </p:sp>
      <p:sp>
        <p:nvSpPr>
          <p:cNvPr id="5" name="Textplatzhalter 8">
            <a:extLst>
              <a:ext uri="{FF2B5EF4-FFF2-40B4-BE49-F238E27FC236}">
                <a16:creationId xmlns:a16="http://schemas.microsoft.com/office/drawing/2014/main" id="{3BE39C21-25AB-4A29-8098-F3AF462C51D1}"/>
              </a:ext>
            </a:extLst>
          </p:cNvPr>
          <p:cNvSpPr txBox="1">
            <a:spLocks/>
          </p:cNvSpPr>
          <p:nvPr/>
        </p:nvSpPr>
        <p:spPr>
          <a:xfrm>
            <a:off x="739910" y="1467992"/>
            <a:ext cx="11340000" cy="48600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indent="-457200" algn="just">
              <a:lnSpc>
                <a:spcPct val="100000"/>
              </a:lnSpc>
              <a:buSzPct val="100000"/>
            </a:pPr>
            <a:r>
              <a:rPr lang="en-GB" altLang="ko-KR" kern="0" dirty="0">
                <a:solidFill>
                  <a:prstClr val="black"/>
                </a:solidFill>
                <a:latin typeface="+mn-lt"/>
                <a:cs typeface="Arial" panose="020B0604020202020204" pitchFamily="34" charset="0"/>
              </a:rPr>
              <a:t>Please </a:t>
            </a:r>
            <a:r>
              <a:rPr lang="en-GB" altLang="ko-KR" b="1" kern="0" dirty="0">
                <a:solidFill>
                  <a:prstClr val="black"/>
                </a:solidFill>
                <a:latin typeface="+mn-lt"/>
                <a:cs typeface="Arial" panose="020B0604020202020204" pitchFamily="34" charset="0"/>
              </a:rPr>
              <a:t>refer and adhere to </a:t>
            </a:r>
            <a:r>
              <a:rPr lang="en-GB" altLang="ko-KR" kern="0" dirty="0">
                <a:solidFill>
                  <a:prstClr val="black"/>
                </a:solidFill>
                <a:latin typeface="+mn-lt"/>
                <a:cs typeface="Arial" panose="020B0604020202020204" pitchFamily="34" charset="0"/>
              </a:rPr>
              <a:t>the:</a:t>
            </a:r>
          </a:p>
          <a:p>
            <a:pPr marL="800100" lvl="1" algn="just">
              <a:lnSpc>
                <a:spcPct val="100000"/>
              </a:lnSpc>
              <a:buClrTx/>
              <a:buSzPct val="100000"/>
            </a:pPr>
            <a:r>
              <a:rPr lang="en-GB" altLang="ko-KR" kern="0" dirty="0">
                <a:solidFill>
                  <a:prstClr val="black"/>
                </a:solidFill>
                <a:latin typeface="+mn-lt"/>
              </a:rPr>
              <a:t>Technical Officials’ Social Media Policy</a:t>
            </a:r>
          </a:p>
          <a:p>
            <a:pPr algn="just">
              <a:buSzPct val="100000"/>
            </a:pPr>
            <a:endParaRPr lang="en-GB" b="1" kern="0" dirty="0">
              <a:latin typeface="+mn-lt"/>
            </a:endParaRPr>
          </a:p>
          <a:p>
            <a:pPr indent="-457200" algn="just">
              <a:lnSpc>
                <a:spcPct val="100000"/>
              </a:lnSpc>
              <a:buSzPct val="100000"/>
            </a:pPr>
            <a:r>
              <a:rPr lang="en-GB" altLang="ko-KR" b="1" kern="0" dirty="0">
                <a:solidFill>
                  <a:prstClr val="black"/>
                </a:solidFill>
                <a:latin typeface="+mn-lt"/>
                <a:cs typeface="Arial" panose="020B0604020202020204" pitchFamily="34" charset="0"/>
              </a:rPr>
              <a:t>Remember:</a:t>
            </a:r>
          </a:p>
          <a:p>
            <a:pPr marL="800100" lvl="1" algn="just">
              <a:lnSpc>
                <a:spcPct val="100000"/>
              </a:lnSpc>
              <a:buClrTx/>
              <a:buSzPct val="100000"/>
            </a:pPr>
            <a:r>
              <a:rPr lang="en-GB" altLang="ko-KR" kern="0" dirty="0">
                <a:solidFill>
                  <a:prstClr val="black"/>
                </a:solidFill>
                <a:latin typeface="+mn-lt"/>
              </a:rPr>
              <a:t>The game is for players. </a:t>
            </a:r>
          </a:p>
          <a:p>
            <a:pPr marL="800100" lvl="1" algn="just">
              <a:lnSpc>
                <a:spcPct val="100000"/>
              </a:lnSpc>
              <a:buClrTx/>
              <a:buSzPct val="100000"/>
            </a:pPr>
            <a:r>
              <a:rPr lang="en-GB" altLang="ko-KR" kern="0" dirty="0">
                <a:solidFill>
                  <a:prstClr val="black"/>
                </a:solidFill>
                <a:latin typeface="+mn-lt"/>
              </a:rPr>
              <a:t>Each match is the Final for one of the sides</a:t>
            </a:r>
          </a:p>
        </p:txBody>
      </p:sp>
    </p:spTree>
    <p:extLst>
      <p:ext uri="{BB962C8B-B14F-4D97-AF65-F5344CB8AC3E}">
        <p14:creationId xmlns:p14="http://schemas.microsoft.com/office/powerpoint/2010/main" val="3902596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21446" y="0"/>
            <a:ext cx="8904303" cy="1325563"/>
          </a:xfrm>
          <a:prstGeom prst="rect">
            <a:avLst/>
          </a:prstGeom>
          <a:noFill/>
          <a:ln>
            <a:noFill/>
          </a:ln>
        </p:spPr>
        <p:txBody>
          <a:bodyPr spcFirstLastPara="1" wrap="square" lIns="91425" tIns="45700" rIns="91425" bIns="45700" anchor="ctr" anchorCtr="0">
            <a:normAutofit/>
          </a:bodyPr>
          <a:lstStyle/>
          <a:p>
            <a:r>
              <a:rPr lang="en-GB" sz="4400" dirty="0">
                <a:latin typeface="+mn-lt"/>
                <a:ea typeface="Verdana"/>
                <a:cs typeface="Verdana"/>
                <a:sym typeface="Verdana"/>
              </a:rPr>
              <a:t>Integrity – Betting and Irregular Match Results            </a:t>
            </a:r>
            <a:r>
              <a:rPr lang="en-GB" dirty="0">
                <a:latin typeface="+mj-lt"/>
                <a:ea typeface="Verdana"/>
                <a:cs typeface="Verdana"/>
                <a:sym typeface="Verdana"/>
              </a:rPr>
              <a:t> </a:t>
            </a:r>
            <a:endParaRPr dirty="0">
              <a:latin typeface="+mj-lt"/>
              <a:ea typeface="Verdana"/>
              <a:cs typeface="Verdana"/>
              <a:sym typeface="Verdana"/>
            </a:endParaRPr>
          </a:p>
        </p:txBody>
      </p:sp>
      <p:sp>
        <p:nvSpPr>
          <p:cNvPr id="3" name="Rectangle 2"/>
          <p:cNvSpPr/>
          <p:nvPr/>
        </p:nvSpPr>
        <p:spPr>
          <a:xfrm>
            <a:off x="743338" y="2584829"/>
            <a:ext cx="10070841" cy="2456057"/>
          </a:xfrm>
          <a:prstGeom prst="rect">
            <a:avLst/>
          </a:prstGeom>
        </p:spPr>
        <p:txBody>
          <a:bodyPr wrap="square">
            <a:spAutoFit/>
          </a:bodyPr>
          <a:lstStyle/>
          <a:p>
            <a:pPr marL="342900" lvl="0" indent="-342900" algn="just" defTabSz="914377">
              <a:spcBef>
                <a:spcPct val="20000"/>
              </a:spcBef>
              <a:buSzPct val="100000"/>
              <a:buFont typeface="Arial" panose="020B0604020202020204" pitchFamily="34" charset="0"/>
              <a:buChar char="•"/>
            </a:pPr>
            <a:r>
              <a:rPr lang="en-GB" sz="2400" dirty="0">
                <a:solidFill>
                  <a:prstClr val="black"/>
                </a:solidFill>
                <a:ea typeface="Verdana" panose="020B0604030504040204" pitchFamily="34" charset="0"/>
                <a:cs typeface="Arial" charset="0"/>
              </a:rPr>
              <a:t>All players, coaches, support personnel and entourage members are subject to the </a:t>
            </a:r>
            <a:r>
              <a:rPr lang="en-GB" sz="2400" b="1" dirty="0">
                <a:ea typeface="Verdana" panose="020B0604030504040204" pitchFamily="34" charset="0"/>
                <a:cs typeface="Arial" charset="0"/>
              </a:rPr>
              <a:t>Code of Conduct on The Prevention of The Manipulation of Competitions </a:t>
            </a:r>
            <a:r>
              <a:rPr lang="en-GB" altLang="ko-KR" sz="2400" dirty="0">
                <a:solidFill>
                  <a:prstClr val="black"/>
                </a:solidFill>
                <a:ea typeface="Verdana" panose="020B0604030504040204" pitchFamily="34" charset="0"/>
                <a:cs typeface="Arial" panose="020B0604020202020204" pitchFamily="34" charset="0"/>
              </a:rPr>
              <a:t>found on </a:t>
            </a:r>
            <a:r>
              <a:rPr lang="en-GB" sz="2400" dirty="0">
                <a:solidFill>
                  <a:prstClr val="black"/>
                </a:solidFill>
                <a:ea typeface="Verdana" panose="020B0604030504040204" pitchFamily="34" charset="0"/>
                <a:cs typeface="Arial" charset="0"/>
              </a:rPr>
              <a:t>the BWF Corporate website under </a:t>
            </a:r>
            <a:r>
              <a:rPr lang="en-GB" sz="2400" b="1" dirty="0">
                <a:ea typeface="Verdana" panose="020B0604030504040204" pitchFamily="34" charset="0"/>
                <a:cs typeface="Arial" charset="0"/>
              </a:rPr>
              <a:t>Statutes &gt; Chapter 2 – Ethics &gt; Section 2.4</a:t>
            </a:r>
          </a:p>
          <a:p>
            <a:pPr lvl="0" algn="just" defTabSz="914377">
              <a:spcBef>
                <a:spcPct val="20000"/>
              </a:spcBef>
              <a:buSzPct val="100000"/>
            </a:pPr>
            <a:endParaRPr lang="en-GB" altLang="ko-KR" sz="2400" b="1" dirty="0">
              <a:solidFill>
                <a:srgbClr val="7CC45C"/>
              </a:solidFill>
              <a:ea typeface="Verdana" panose="020B0604030504040204" pitchFamily="34" charset="0"/>
              <a:cs typeface="Arial" charset="0"/>
            </a:endParaRPr>
          </a:p>
          <a:p>
            <a:pPr marL="342900" lvl="0" indent="-342900" algn="just" defTabSz="914377">
              <a:spcBef>
                <a:spcPct val="20000"/>
              </a:spcBef>
              <a:buSzPct val="100000"/>
              <a:buFont typeface="Arial" panose="020B0604020202020204" pitchFamily="34" charset="0"/>
              <a:buChar char="•"/>
            </a:pPr>
            <a:r>
              <a:rPr lang="en-US" altLang="ko-KR" sz="2400" dirty="0">
                <a:solidFill>
                  <a:prstClr val="black"/>
                </a:solidFill>
                <a:ea typeface="Verdana" panose="020B0604030504040204" pitchFamily="34" charset="0"/>
                <a:cs typeface="Arial" panose="020B0604020202020204" pitchFamily="34" charset="0"/>
              </a:rPr>
              <a:t>If the players do not give their best effort, please call us.</a:t>
            </a:r>
          </a:p>
        </p:txBody>
      </p:sp>
    </p:spTree>
    <p:extLst>
      <p:ext uri="{BB962C8B-B14F-4D97-AF65-F5344CB8AC3E}">
        <p14:creationId xmlns:p14="http://schemas.microsoft.com/office/powerpoint/2010/main" val="2842953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62329" y="2402394"/>
            <a:ext cx="8904303" cy="1325563"/>
          </a:xfrm>
          <a:prstGeom prst="rect">
            <a:avLst/>
          </a:prstGeom>
          <a:noFill/>
          <a:ln>
            <a:noFill/>
          </a:ln>
        </p:spPr>
        <p:txBody>
          <a:bodyPr spcFirstLastPara="1" wrap="square" lIns="91425" tIns="45700" rIns="91425" bIns="45700" anchor="ctr" anchorCtr="0">
            <a:normAutofit/>
          </a:bodyPr>
          <a:lstStyle/>
          <a:p>
            <a:r>
              <a:rPr lang="en-GB" dirty="0">
                <a:latin typeface="+mj-lt"/>
                <a:ea typeface="Verdana"/>
                <a:cs typeface="Verdana"/>
                <a:sym typeface="Verdana"/>
              </a:rPr>
              <a:t> 			QUESTIONS ???</a:t>
            </a:r>
            <a:endParaRPr dirty="0">
              <a:latin typeface="+mj-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txBox="1">
            <a:spLocks/>
          </p:cNvSpPr>
          <p:nvPr/>
        </p:nvSpPr>
        <p:spPr>
          <a:xfrm>
            <a:off x="933172" y="1832552"/>
            <a:ext cx="9990848" cy="4494213"/>
          </a:xfrm>
          <a:prstGeom prst="rect">
            <a:avLst/>
          </a:prstGeom>
        </p:spPr>
        <p:txBody>
          <a:bodyPr vert="horz" lIns="91440" tIns="46800" rIns="91440" bIns="45720" rtlCol="0">
            <a:norm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p:txBody>
      </p:sp>
    </p:spTree>
    <p:extLst>
      <p:ext uri="{BB962C8B-B14F-4D97-AF65-F5344CB8AC3E}">
        <p14:creationId xmlns:p14="http://schemas.microsoft.com/office/powerpoint/2010/main" val="388025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168229" y="2009516"/>
            <a:ext cx="8904303" cy="1325563"/>
          </a:xfrm>
          <a:prstGeom prst="rect">
            <a:avLst/>
          </a:prstGeom>
          <a:noFill/>
          <a:ln>
            <a:noFill/>
          </a:ln>
        </p:spPr>
        <p:txBody>
          <a:bodyPr spcFirstLastPara="1" wrap="square" lIns="91425" tIns="45700" rIns="91425" bIns="45700" anchor="ctr" anchorCtr="0">
            <a:normAutofit/>
          </a:bodyPr>
          <a:lstStyle/>
          <a:p>
            <a:br>
              <a:rPr lang="en-GB" sz="4400" dirty="0">
                <a:latin typeface="+mn-lt"/>
                <a:ea typeface="Verdana"/>
                <a:cs typeface="Verdana"/>
                <a:sym typeface="Verdana"/>
              </a:rPr>
            </a:br>
            <a:r>
              <a:rPr lang="en-GB" dirty="0">
                <a:latin typeface="+mj-lt"/>
                <a:ea typeface="Verdana"/>
                <a:cs typeface="Verdana"/>
                <a:sym typeface="Verdana"/>
              </a:rPr>
              <a:t> </a:t>
            </a:r>
            <a:endParaRPr dirty="0">
              <a:latin typeface="+mj-lt"/>
              <a:ea typeface="Verdana"/>
              <a:cs typeface="Verdana"/>
              <a:sym typeface="Verdana"/>
            </a:endParaRPr>
          </a:p>
        </p:txBody>
      </p:sp>
      <p:sp>
        <p:nvSpPr>
          <p:cNvPr id="3" name="Google Shape;88;p2"/>
          <p:cNvSpPr txBox="1">
            <a:spLocks/>
          </p:cNvSpPr>
          <p:nvPr/>
        </p:nvSpPr>
        <p:spPr>
          <a:xfrm>
            <a:off x="391092" y="1373198"/>
            <a:ext cx="9681440" cy="392376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kern="0" dirty="0">
                <a:solidFill>
                  <a:schemeClr val="tx1"/>
                </a:solidFill>
                <a:latin typeface="+mj-lt"/>
                <a:ea typeface="Verdana"/>
                <a:cs typeface="Verdana"/>
                <a:sym typeface="Verdana"/>
              </a:rPr>
              <a:t>THANK YOU ! </a:t>
            </a:r>
          </a:p>
          <a:p>
            <a:endParaRPr lang="en-GB" kern="0" dirty="0">
              <a:solidFill>
                <a:schemeClr val="tx1"/>
              </a:solidFill>
              <a:latin typeface="+mj-lt"/>
              <a:ea typeface="Verdana"/>
              <a:cs typeface="Verdana"/>
              <a:sym typeface="Verdana"/>
            </a:endParaRPr>
          </a:p>
          <a:p>
            <a:r>
              <a:rPr lang="en-GB" kern="0" dirty="0">
                <a:solidFill>
                  <a:schemeClr val="tx1"/>
                </a:solidFill>
                <a:latin typeface="+mj-lt"/>
                <a:ea typeface="Verdana"/>
                <a:cs typeface="Verdana"/>
                <a:sym typeface="Verdana"/>
              </a:rPr>
              <a:t>ALL THE BEST AND ENJOY THE TOURNAMENT !</a:t>
            </a:r>
          </a:p>
        </p:txBody>
      </p:sp>
    </p:spTree>
    <p:extLst>
      <p:ext uri="{BB962C8B-B14F-4D97-AF65-F5344CB8AC3E}">
        <p14:creationId xmlns:p14="http://schemas.microsoft.com/office/powerpoint/2010/main" val="308967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panose="020B0604030504040204" pitchFamily="34" charset="0"/>
                <a:cs typeface="Tahoma" panose="020B0604030504040204" pitchFamily="34" charset="0"/>
                <a:sym typeface="Verdana"/>
              </a:rPr>
              <a:t>Key Officials</a:t>
            </a:r>
            <a:endParaRPr dirty="0">
              <a:latin typeface="+mj-lt"/>
              <a:ea typeface="Verdana" panose="020B0604030504040204" pitchFamily="34" charset="0"/>
              <a:cs typeface="Tahoma" panose="020B0604030504040204" pitchFamily="34" charset="0"/>
              <a:sym typeface="Verdana"/>
            </a:endParaRPr>
          </a:p>
        </p:txBody>
      </p:sp>
      <p:graphicFrame>
        <p:nvGraphicFramePr>
          <p:cNvPr id="4" name="Table 3">
            <a:extLst>
              <a:ext uri="{FF2B5EF4-FFF2-40B4-BE49-F238E27FC236}">
                <a16:creationId xmlns:a16="http://schemas.microsoft.com/office/drawing/2014/main" id="{A1EB8582-D8C5-41D8-B7D8-0D33FA256F6B}"/>
              </a:ext>
            </a:extLst>
          </p:cNvPr>
          <p:cNvGraphicFramePr>
            <a:graphicFrameLocks noGrp="1"/>
          </p:cNvGraphicFramePr>
          <p:nvPr>
            <p:extLst>
              <p:ext uri="{D42A27DB-BD31-4B8C-83A1-F6EECF244321}">
                <p14:modId xmlns:p14="http://schemas.microsoft.com/office/powerpoint/2010/main" val="3190831241"/>
              </p:ext>
            </p:extLst>
          </p:nvPr>
        </p:nvGraphicFramePr>
        <p:xfrm>
          <a:off x="0" y="1922975"/>
          <a:ext cx="11340000" cy="3566160"/>
        </p:xfrm>
        <a:graphic>
          <a:graphicData uri="http://schemas.openxmlformats.org/drawingml/2006/table">
            <a:tbl>
              <a:tblPr firstRow="1" bandRow="1">
                <a:tableStyleId>{21E4AEA4-8DFA-4A89-87EB-49C32662AFE0}</a:tableStyleId>
              </a:tblPr>
              <a:tblGrid>
                <a:gridCol w="5670000">
                  <a:extLst>
                    <a:ext uri="{9D8B030D-6E8A-4147-A177-3AD203B41FA5}">
                      <a16:colId xmlns:a16="http://schemas.microsoft.com/office/drawing/2014/main" val="2320230339"/>
                    </a:ext>
                  </a:extLst>
                </a:gridCol>
                <a:gridCol w="5670000">
                  <a:extLst>
                    <a:ext uri="{9D8B030D-6E8A-4147-A177-3AD203B41FA5}">
                      <a16:colId xmlns:a16="http://schemas.microsoft.com/office/drawing/2014/main" val="3520422426"/>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N" sz="2000" dirty="0">
                          <a:solidFill>
                            <a:schemeClr val="bg1"/>
                          </a:solidFill>
                          <a:latin typeface="+mn-lt"/>
                          <a:ea typeface="Verdana" panose="020B0604030504040204" pitchFamily="34" charset="0"/>
                        </a:rPr>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IN" sz="2000" dirty="0">
                          <a:solidFill>
                            <a:schemeClr val="bg1"/>
                          </a:solidFill>
                          <a:latin typeface="+mn-lt"/>
                          <a:ea typeface="Verdana" panose="020B0604030504040204" pitchFamily="34" charset="0"/>
                          <a:cs typeface="Arial" panose="020B0604020202020204" pitchFamily="34" charset="0"/>
                        </a:rPr>
                        <a:t>Official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20803692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altLang="zh-CN" sz="2000" b="1" kern="1200" dirty="0">
                          <a:solidFill>
                            <a:schemeClr val="dk1"/>
                          </a:solidFill>
                          <a:latin typeface="+mn-lt"/>
                          <a:ea typeface="Verdana" panose="020B0604030504040204" pitchFamily="34" charset="0"/>
                          <a:cs typeface="Arial" panose="020B0604020202020204" pitchFamily="34" charset="0"/>
                        </a:rPr>
                        <a:t>Umpires’ Coordinator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336575"/>
                  </a:ext>
                </a:extLst>
              </a:tr>
              <a:tr h="370840">
                <a:tc>
                  <a:txBody>
                    <a:bodyPr/>
                    <a:lstStyle/>
                    <a:p>
                      <a:r>
                        <a:rPr lang="en-GB" sz="2000" b="1" kern="1200" dirty="0">
                          <a:solidFill>
                            <a:schemeClr val="dk1"/>
                          </a:solidFill>
                          <a:effectLst/>
                          <a:latin typeface="+mn-lt"/>
                          <a:ea typeface="+mn-ea"/>
                          <a:cs typeface="+mn-cs"/>
                        </a:rPr>
                        <a:t>Match</a:t>
                      </a:r>
                      <a:r>
                        <a:rPr lang="en-GB" sz="2000" b="1" kern="1200" baseline="0" dirty="0">
                          <a:solidFill>
                            <a:schemeClr val="dk1"/>
                          </a:solidFill>
                          <a:effectLst/>
                          <a:latin typeface="+mn-lt"/>
                          <a:ea typeface="+mn-ea"/>
                          <a:cs typeface="+mn-cs"/>
                        </a:rPr>
                        <a:t> Control</a:t>
                      </a:r>
                      <a:endParaRPr lang="en-GB" sz="2000" b="1"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64641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altLang="zh-CN" sz="2000" b="1" kern="1200" dirty="0">
                          <a:solidFill>
                            <a:schemeClr val="dk1"/>
                          </a:solidFill>
                          <a:latin typeface="+mn-lt"/>
                          <a:ea typeface="Verdana" panose="020B0604030504040204" pitchFamily="34" charset="0"/>
                          <a:cs typeface="Arial" panose="020B0604020202020204" pitchFamily="34" charset="0"/>
                        </a:rPr>
                        <a:t>Line Judges’ Coordinator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568422"/>
                  </a:ext>
                </a:extLst>
              </a:tr>
              <a:tr h="370840">
                <a:tc>
                  <a:txBody>
                    <a:bodyPr/>
                    <a:lstStyle/>
                    <a:p>
                      <a:pPr marL="0" algn="l" defTabSz="914377" rtl="0" eaLnBrk="1" latinLnBrk="0" hangingPunct="1"/>
                      <a:r>
                        <a:rPr lang="en-IN" sz="2000" kern="1200" dirty="0">
                          <a:solidFill>
                            <a:schemeClr val="dk1"/>
                          </a:solidFill>
                          <a:latin typeface="+mn-lt"/>
                          <a:ea typeface="+mn-ea"/>
                          <a:cs typeface="+mn-cs"/>
                        </a:rPr>
                        <a:t>Assembly Point Marshal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31299"/>
                  </a:ext>
                </a:extLst>
              </a:tr>
              <a:tr h="370840">
                <a:tc>
                  <a:txBody>
                    <a:bodyPr/>
                    <a:lstStyle/>
                    <a:p>
                      <a:pPr marL="0" algn="l" defTabSz="914377" rtl="0" eaLnBrk="1" latinLnBrk="0" hangingPunct="1"/>
                      <a:r>
                        <a:rPr lang="en-IN" sz="2000" kern="1200" dirty="0">
                          <a:solidFill>
                            <a:schemeClr val="dk1"/>
                          </a:solidFill>
                          <a:latin typeface="+mn-lt"/>
                          <a:ea typeface="+mn-ea"/>
                          <a:cs typeface="+mn-cs"/>
                        </a:rPr>
                        <a:t>FOP Manager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5992637"/>
                  </a:ext>
                </a:extLst>
              </a:tr>
              <a:tr h="370840">
                <a:tc>
                  <a:txBody>
                    <a:bodyPr/>
                    <a:lstStyle/>
                    <a:p>
                      <a:pPr marL="0" algn="l" defTabSz="914377" rtl="0" eaLnBrk="1" latinLnBrk="0" hangingPunct="1"/>
                      <a:r>
                        <a:rPr lang="en-IN" sz="2000" kern="1200" dirty="0">
                          <a:solidFill>
                            <a:schemeClr val="dk1"/>
                          </a:solidFill>
                          <a:latin typeface="+mn-lt"/>
                          <a:ea typeface="+mn-ea"/>
                          <a:cs typeface="+mn-cs"/>
                        </a:rPr>
                        <a:t>Transport Manager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4671015"/>
                  </a:ext>
                </a:extLst>
              </a:tr>
              <a:tr h="370840">
                <a:tc>
                  <a:txBody>
                    <a:bodyPr/>
                    <a:lstStyle/>
                    <a:p>
                      <a:pPr marL="0" algn="l" defTabSz="914377" rtl="0" eaLnBrk="1" latinLnBrk="0" hangingPunct="1"/>
                      <a:r>
                        <a:rPr lang="en-IN" sz="2000" kern="1200" dirty="0">
                          <a:solidFill>
                            <a:schemeClr val="dk1"/>
                          </a:solidFill>
                          <a:latin typeface="+mn-lt"/>
                          <a:ea typeface="+mn-ea"/>
                          <a:cs typeface="+mn-cs"/>
                        </a:rPr>
                        <a:t>Practice Manager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6732250"/>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mn-lt"/>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5428928"/>
                  </a:ext>
                </a:extLst>
              </a:tr>
            </a:tbl>
          </a:graphicData>
        </a:graphic>
      </p:graphicFrame>
    </p:spTree>
    <p:extLst>
      <p:ext uri="{BB962C8B-B14F-4D97-AF65-F5344CB8AC3E}">
        <p14:creationId xmlns:p14="http://schemas.microsoft.com/office/powerpoint/2010/main" val="156691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panose="020B0604030504040204" pitchFamily="34" charset="0"/>
                <a:cs typeface="Verdana"/>
                <a:sym typeface="Verdana"/>
              </a:rPr>
              <a:t>Medical</a:t>
            </a:r>
            <a:r>
              <a:rPr lang="en-GB" dirty="0">
                <a:latin typeface="+mj-lt"/>
                <a:ea typeface="Verdana"/>
                <a:cs typeface="Verdana"/>
                <a:sym typeface="Verdana"/>
              </a:rPr>
              <a:t> Team</a:t>
            </a:r>
            <a:endParaRPr dirty="0">
              <a:latin typeface="+mj-lt"/>
              <a:ea typeface="Verdana"/>
              <a:cs typeface="Verdana"/>
              <a:sym typeface="Verdana"/>
            </a:endParaRPr>
          </a:p>
        </p:txBody>
      </p:sp>
      <p:graphicFrame>
        <p:nvGraphicFramePr>
          <p:cNvPr id="5" name="Table 4">
            <a:extLst>
              <a:ext uri="{FF2B5EF4-FFF2-40B4-BE49-F238E27FC236}">
                <a16:creationId xmlns:a16="http://schemas.microsoft.com/office/drawing/2014/main" id="{8E95110D-682D-4952-8A0C-256B72A03C26}"/>
              </a:ext>
            </a:extLst>
          </p:cNvPr>
          <p:cNvGraphicFramePr>
            <a:graphicFrameLocks noGrp="1"/>
          </p:cNvGraphicFramePr>
          <p:nvPr>
            <p:extLst>
              <p:ext uri="{D42A27DB-BD31-4B8C-83A1-F6EECF244321}">
                <p14:modId xmlns:p14="http://schemas.microsoft.com/office/powerpoint/2010/main" val="2470972017"/>
              </p:ext>
            </p:extLst>
          </p:nvPr>
        </p:nvGraphicFramePr>
        <p:xfrm>
          <a:off x="0" y="1460500"/>
          <a:ext cx="11340000" cy="5397500"/>
        </p:xfrm>
        <a:graphic>
          <a:graphicData uri="http://schemas.openxmlformats.org/drawingml/2006/table">
            <a:tbl>
              <a:tblPr firstRow="1" bandRow="1">
                <a:tableStyleId>{21E4AEA4-8DFA-4A89-87EB-49C32662AFE0}</a:tableStyleId>
              </a:tblPr>
              <a:tblGrid>
                <a:gridCol w="11340000">
                  <a:extLst>
                    <a:ext uri="{9D8B030D-6E8A-4147-A177-3AD203B41FA5}">
                      <a16:colId xmlns:a16="http://schemas.microsoft.com/office/drawing/2014/main" val="232023033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IN" sz="2400" dirty="0">
                        <a:solidFill>
                          <a:schemeClr val="bg1"/>
                        </a:solidFill>
                        <a:latin typeface="+mn-lt"/>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208036921"/>
                  </a:ext>
                </a:extLst>
              </a:tr>
              <a:tr h="370840">
                <a:tc>
                  <a:txBody>
                    <a:bodyPr/>
                    <a:lstStyle/>
                    <a:p>
                      <a:pPr marL="342900" marR="0" lvl="0" indent="-342900" algn="just"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kumimoji="0" lang="en-GB" altLang="ko-KR" sz="2400" b="1"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rPr>
                        <a:t>On-court doctor/ physio:</a:t>
                      </a:r>
                    </a:p>
                    <a:p>
                      <a:pPr marL="342900" marR="0" lvl="0" indent="-342900" algn="just"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endParaRPr kumimoji="0" lang="en-GB" altLang="ko-KR" sz="2400" b="1"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kumimoji="0" lang="en-GB" altLang="ko-KR" sz="2400" b="1"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rPr>
                        <a:t>Availability:</a:t>
                      </a:r>
                    </a:p>
                    <a:p>
                      <a:pPr marL="685820" marR="0" lvl="1" indent="-342900" algn="just" defTabSz="914400" rtl="0" eaLnBrk="1" fontAlgn="auto" latinLnBrk="0" hangingPunct="1">
                        <a:lnSpc>
                          <a:spcPct val="100000"/>
                        </a:lnSpc>
                        <a:spcBef>
                          <a:spcPts val="500"/>
                        </a:spcBef>
                        <a:spcAft>
                          <a:spcPts val="0"/>
                        </a:spcAft>
                        <a:buClr>
                          <a:srgbClr val="C4242A"/>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Verdana" panose="020B0604030504040204" pitchFamily="34" charset="0"/>
                          <a:cs typeface="Arial" charset="0"/>
                        </a:rPr>
                        <a:t>In attendance </a:t>
                      </a:r>
                      <a:r>
                        <a:rPr kumimoji="0" lang="en-US" sz="2400" b="1" i="0" u="none" strike="noStrike" kern="1200" cap="none" spc="0" normalizeH="0" baseline="0" noProof="0" dirty="0">
                          <a:ln>
                            <a:noFill/>
                          </a:ln>
                          <a:solidFill>
                            <a:srgbClr val="000000"/>
                          </a:solidFill>
                          <a:effectLst/>
                          <a:uLnTx/>
                          <a:uFillTx/>
                          <a:latin typeface="+mn-lt"/>
                          <a:ea typeface="Verdana" panose="020B0604030504040204" pitchFamily="34" charset="0"/>
                          <a:cs typeface="Arial" charset="0"/>
                        </a:rPr>
                        <a:t>throughout</a:t>
                      </a:r>
                      <a:r>
                        <a:rPr kumimoji="0" lang="en-US" sz="2400" b="0" i="0" u="none" strike="noStrike" kern="1200" cap="none" spc="0" normalizeH="0" baseline="0" noProof="0" dirty="0">
                          <a:ln>
                            <a:noFill/>
                          </a:ln>
                          <a:solidFill>
                            <a:srgbClr val="000000"/>
                          </a:solidFill>
                          <a:effectLst/>
                          <a:uLnTx/>
                          <a:uFillTx/>
                          <a:latin typeface="+mn-lt"/>
                          <a:ea typeface="Verdana" panose="020B0604030504040204" pitchFamily="34" charset="0"/>
                          <a:cs typeface="Arial" charset="0"/>
                        </a:rPr>
                        <a:t> the tournament - free of charge</a:t>
                      </a:r>
                    </a:p>
                    <a:p>
                      <a:pPr marL="685820" marR="0" lvl="1" indent="-342900" algn="just" defTabSz="914400" rtl="0" eaLnBrk="1" fontAlgn="auto" latinLnBrk="0" hangingPunct="1">
                        <a:lnSpc>
                          <a:spcPct val="100000"/>
                        </a:lnSpc>
                        <a:spcBef>
                          <a:spcPts val="500"/>
                        </a:spcBef>
                        <a:spcAft>
                          <a:spcPts val="0"/>
                        </a:spcAft>
                        <a:buClr>
                          <a:srgbClr val="C4242A"/>
                        </a:buClr>
                        <a:buSzPct val="100000"/>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mn-lt"/>
                          <a:ea typeface="Verdana" panose="020B0604030504040204" pitchFamily="34" charset="0"/>
                          <a:cs typeface="Arial" charset="0"/>
                        </a:rPr>
                        <a:t>Before</a:t>
                      </a:r>
                      <a:r>
                        <a:rPr kumimoji="0" lang="en-US" sz="2400" b="0" i="0" u="none" strike="noStrike" kern="1200" cap="none" spc="0" normalizeH="0" baseline="0" noProof="0" dirty="0">
                          <a:ln>
                            <a:noFill/>
                          </a:ln>
                          <a:solidFill>
                            <a:srgbClr val="000000"/>
                          </a:solidFill>
                          <a:effectLst/>
                          <a:uLnTx/>
                          <a:uFillTx/>
                          <a:latin typeface="+mn-lt"/>
                          <a:ea typeface="Verdana" panose="020B0604030504040204" pitchFamily="34" charset="0"/>
                          <a:cs typeface="Arial" charset="0"/>
                        </a:rPr>
                        <a:t> the start of session:</a:t>
                      </a:r>
                    </a:p>
                    <a:p>
                      <a:pPr marL="685820" marR="0" lvl="1" indent="-342900" algn="just" defTabSz="914400" rtl="0" eaLnBrk="1" fontAlgn="auto" latinLnBrk="0" hangingPunct="1">
                        <a:lnSpc>
                          <a:spcPct val="100000"/>
                        </a:lnSpc>
                        <a:spcBef>
                          <a:spcPts val="500"/>
                        </a:spcBef>
                        <a:spcAft>
                          <a:spcPts val="0"/>
                        </a:spcAft>
                        <a:buClr>
                          <a:srgbClr val="C4242A"/>
                        </a:buClr>
                        <a:buSzPct val="100000"/>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mn-lt"/>
                          <a:ea typeface="Verdana" panose="020B0604030504040204" pitchFamily="34" charset="0"/>
                          <a:cs typeface="Arial" charset="0"/>
                        </a:rPr>
                        <a:t>After</a:t>
                      </a:r>
                      <a:r>
                        <a:rPr kumimoji="0" lang="en-US" sz="2400" b="0" i="0" u="none" strike="noStrike" kern="1200" cap="none" spc="0" normalizeH="0" baseline="0" noProof="0" dirty="0">
                          <a:ln>
                            <a:noFill/>
                          </a:ln>
                          <a:solidFill>
                            <a:srgbClr val="000000"/>
                          </a:solidFill>
                          <a:effectLst/>
                          <a:uLnTx/>
                          <a:uFillTx/>
                          <a:latin typeface="+mn-lt"/>
                          <a:ea typeface="Verdana" panose="020B0604030504040204" pitchFamily="34" charset="0"/>
                          <a:cs typeface="Arial" charset="0"/>
                        </a:rPr>
                        <a:t> the end of session:</a:t>
                      </a:r>
                    </a:p>
                    <a:p>
                      <a:pPr marL="228600" marR="0" lvl="0" indent="-228600" algn="just" defTabSz="914400" rtl="0" eaLnBrk="1" fontAlgn="auto" latinLnBrk="0" hangingPunct="1">
                        <a:lnSpc>
                          <a:spcPct val="100000"/>
                        </a:lnSpc>
                        <a:spcBef>
                          <a:spcPts val="1000"/>
                        </a:spcBef>
                        <a:spcAft>
                          <a:spcPts val="0"/>
                        </a:spcAft>
                        <a:buClrTx/>
                        <a:buSzPct val="100000"/>
                        <a:buFontTx/>
                        <a:buBlip>
                          <a:blip r:embed="rId3"/>
                        </a:buBlip>
                        <a:tabLst/>
                        <a:defRPr/>
                      </a:pPr>
                      <a:endParaRPr kumimoji="0" lang="en-GB" altLang="ko-KR" sz="24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kumimoji="0" lang="en-GB" altLang="ko-KR" sz="2400" b="1"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rPr>
                        <a:t>Dealing with medical problems outside the venue:</a:t>
                      </a:r>
                    </a:p>
                    <a:p>
                      <a:pPr marL="685820" marR="0" lvl="1" indent="-342900" algn="just" defTabSz="914400" rtl="0" eaLnBrk="1" fontAlgn="auto" latinLnBrk="0" hangingPunct="1">
                        <a:lnSpc>
                          <a:spcPct val="100000"/>
                        </a:lnSpc>
                        <a:spcBef>
                          <a:spcPts val="500"/>
                        </a:spcBef>
                        <a:spcAft>
                          <a:spcPts val="0"/>
                        </a:spcAft>
                        <a:buClr>
                          <a:srgbClr val="C4242A"/>
                        </a:buClr>
                        <a:buSzPct val="100000"/>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mn-lt"/>
                          <a:ea typeface="Verdana" panose="020B0604030504040204" pitchFamily="34" charset="0"/>
                          <a:cs typeface="Arial" charset="0"/>
                        </a:rPr>
                        <a:t>in hotel, contact hotel reception</a:t>
                      </a:r>
                    </a:p>
                    <a:p>
                      <a:pPr marL="685820" marR="0" lvl="1" indent="-342900" algn="just" defTabSz="914400" rtl="0" eaLnBrk="1" fontAlgn="auto" latinLnBrk="0" hangingPunct="1">
                        <a:lnSpc>
                          <a:spcPct val="100000"/>
                        </a:lnSpc>
                        <a:spcBef>
                          <a:spcPts val="500"/>
                        </a:spcBef>
                        <a:spcAft>
                          <a:spcPts val="0"/>
                        </a:spcAft>
                        <a:buClr>
                          <a:srgbClr val="C4242A"/>
                        </a:buClr>
                        <a:buSzPct val="100000"/>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mn-lt"/>
                          <a:ea typeface="Verdana" panose="020B0604030504040204" pitchFamily="34" charset="0"/>
                          <a:cs typeface="Arial" charset="0"/>
                        </a:rPr>
                        <a:t>Other location, call….</a:t>
                      </a:r>
                      <a:endParaRPr kumimoji="0" lang="pt-BR" altLang="zh-CN" sz="2400" b="0" i="0" u="none" strike="noStrike" kern="1200" cap="none" spc="0" normalizeH="0" baseline="0" noProof="0" dirty="0">
                        <a:ln>
                          <a:noFill/>
                        </a:ln>
                        <a:solidFill>
                          <a:prstClr val="black"/>
                        </a:solidFill>
                        <a:effectLst/>
                        <a:uLnTx/>
                        <a:uFillTx/>
                        <a:latin typeface="+mn-lt"/>
                        <a:ea typeface="Verdana" panose="020B0604030504040204" pitchFamily="34" charset="0"/>
                        <a:cs typeface="Arial"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400" kern="1200" dirty="0">
                        <a:solidFill>
                          <a:schemeClr val="dk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812654"/>
                  </a:ext>
                </a:extLst>
              </a:tr>
            </a:tbl>
          </a:graphicData>
        </a:graphic>
      </p:graphicFrame>
    </p:spTree>
    <p:extLst>
      <p:ext uri="{BB962C8B-B14F-4D97-AF65-F5344CB8AC3E}">
        <p14:creationId xmlns:p14="http://schemas.microsoft.com/office/powerpoint/2010/main" val="402571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panose="020B0604030504040204" pitchFamily="34" charset="0"/>
                <a:cs typeface="Verdana"/>
                <a:sym typeface="Verdana"/>
              </a:rPr>
              <a:t>Administrative matters </a:t>
            </a:r>
            <a:endParaRPr dirty="0">
              <a:latin typeface="+mj-lt"/>
              <a:ea typeface="Verdana" panose="020B0604030504040204" pitchFamily="34" charset="0"/>
              <a:cs typeface="Verdana"/>
              <a:sym typeface="Verdana"/>
            </a:endParaRPr>
          </a:p>
        </p:txBody>
      </p:sp>
      <p:sp>
        <p:nvSpPr>
          <p:cNvPr id="6" name="Content Placeholder 2">
            <a:extLst>
              <a:ext uri="{FF2B5EF4-FFF2-40B4-BE49-F238E27FC236}">
                <a16:creationId xmlns:a16="http://schemas.microsoft.com/office/drawing/2014/main" id="{D2D3BE61-0F3F-4D53-9A53-43ABA150E4DA}"/>
              </a:ext>
            </a:extLst>
          </p:cNvPr>
          <p:cNvSpPr txBox="1">
            <a:spLocks/>
          </p:cNvSpPr>
          <p:nvPr/>
        </p:nvSpPr>
        <p:spPr>
          <a:xfrm>
            <a:off x="980797" y="1565852"/>
            <a:ext cx="9990848" cy="4971473"/>
          </a:xfrm>
          <a:prstGeom prst="rect">
            <a:avLst/>
          </a:prstGeom>
        </p:spPr>
        <p:txBody>
          <a:bodyPr vert="horz" lIns="91440" tIns="46800" rIns="91440" bIns="45720" rtlCol="0">
            <a:norm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00000"/>
              </a:lnSpc>
              <a:spcBef>
                <a:spcPts val="1000"/>
              </a:spcBef>
              <a:buFont typeface="Arial" panose="020B0604020202020204" pitchFamily="34" charset="0"/>
              <a:buChar char="•"/>
            </a:pPr>
            <a:r>
              <a:rPr lang="en-US" altLang="ko-KR" b="1" dirty="0">
                <a:solidFill>
                  <a:prstClr val="black"/>
                </a:solidFill>
                <a:latin typeface="+mn-lt"/>
                <a:cs typeface="Arial" panose="020B0604020202020204" pitchFamily="34" charset="0"/>
              </a:rPr>
              <a:t>TO Accreditation: </a:t>
            </a:r>
            <a:r>
              <a:rPr lang="en-US" altLang="ko-KR" dirty="0">
                <a:solidFill>
                  <a:prstClr val="black"/>
                </a:solidFill>
                <a:latin typeface="+mn-lt"/>
                <a:cs typeface="Arial" panose="020B0604020202020204" pitchFamily="34" charset="0"/>
              </a:rPr>
              <a:t>Not to wear while on court.</a:t>
            </a:r>
          </a:p>
          <a:p>
            <a:pPr lvl="0" algn="just">
              <a:lnSpc>
                <a:spcPct val="100000"/>
              </a:lnSpc>
              <a:spcBef>
                <a:spcPts val="1000"/>
              </a:spcBef>
              <a:buFont typeface="Arial" panose="020B0604020202020204" pitchFamily="34" charset="0"/>
              <a:buChar char="•"/>
            </a:pPr>
            <a:r>
              <a:rPr lang="en-US" altLang="ko-KR" b="1" dirty="0">
                <a:solidFill>
                  <a:prstClr val="black"/>
                </a:solidFill>
                <a:latin typeface="+mn-lt"/>
                <a:cs typeface="Arial" panose="020B0604020202020204" pitchFamily="34" charset="0"/>
              </a:rPr>
              <a:t>Transport: </a:t>
            </a:r>
          </a:p>
          <a:p>
            <a:pPr lvl="0" algn="just">
              <a:lnSpc>
                <a:spcPct val="100000"/>
              </a:lnSpc>
              <a:spcBef>
                <a:spcPts val="1000"/>
              </a:spcBef>
              <a:buFont typeface="Arial" panose="020B0604020202020204" pitchFamily="34" charset="0"/>
              <a:buChar char="•"/>
            </a:pPr>
            <a:r>
              <a:rPr lang="en-US" altLang="ko-KR" b="1" dirty="0">
                <a:solidFill>
                  <a:prstClr val="black"/>
                </a:solidFill>
                <a:latin typeface="+mn-lt"/>
                <a:cs typeface="Arial" panose="020B0604020202020204" pitchFamily="34" charset="0"/>
              </a:rPr>
              <a:t>Umpire Room/Lounge:  </a:t>
            </a:r>
            <a:endParaRPr lang="en-US" altLang="ko-KR" dirty="0">
              <a:solidFill>
                <a:prstClr val="black"/>
              </a:solidFill>
              <a:latin typeface="+mn-lt"/>
              <a:cs typeface="Arial" panose="020B0604020202020204" pitchFamily="34" charset="0"/>
            </a:endParaRPr>
          </a:p>
          <a:p>
            <a:pPr lvl="0" algn="just">
              <a:lnSpc>
                <a:spcPct val="100000"/>
              </a:lnSpc>
              <a:spcBef>
                <a:spcPts val="1000"/>
              </a:spcBef>
              <a:buFont typeface="Arial" panose="020B0604020202020204" pitchFamily="34" charset="0"/>
              <a:buChar char="•"/>
            </a:pPr>
            <a:r>
              <a:rPr lang="en-US" altLang="ko-KR" b="1" dirty="0">
                <a:solidFill>
                  <a:prstClr val="black"/>
                </a:solidFill>
                <a:latin typeface="+mn-lt"/>
                <a:cs typeface="Arial" panose="020B0604020202020204" pitchFamily="34" charset="0"/>
              </a:rPr>
              <a:t>TO Seating: </a:t>
            </a:r>
            <a:endParaRPr lang="en-US" altLang="ko-KR" dirty="0">
              <a:solidFill>
                <a:prstClr val="black"/>
              </a:solidFill>
              <a:latin typeface="+mn-lt"/>
              <a:cs typeface="Arial" panose="020B0604020202020204" pitchFamily="34" charset="0"/>
            </a:endParaRPr>
          </a:p>
          <a:p>
            <a:pPr lvl="0" algn="just">
              <a:lnSpc>
                <a:spcPct val="100000"/>
              </a:lnSpc>
              <a:spcBef>
                <a:spcPts val="1000"/>
              </a:spcBef>
              <a:buFont typeface="Arial" panose="020B0604020202020204" pitchFamily="34" charset="0"/>
              <a:buChar char="•"/>
            </a:pPr>
            <a:r>
              <a:rPr lang="en-US" altLang="ko-KR" b="1" dirty="0">
                <a:solidFill>
                  <a:prstClr val="black"/>
                </a:solidFill>
                <a:latin typeface="+mn-lt"/>
                <a:cs typeface="Arial" panose="020B0604020202020204" pitchFamily="34" charset="0"/>
              </a:rPr>
              <a:t>Entrance to Venue: </a:t>
            </a:r>
            <a:r>
              <a:rPr lang="en-US" altLang="ko-KR" dirty="0">
                <a:solidFill>
                  <a:prstClr val="black"/>
                </a:solidFill>
                <a:latin typeface="+mn-lt"/>
                <a:cs typeface="Arial" panose="020B0604020202020204" pitchFamily="34" charset="0"/>
              </a:rPr>
              <a:t> </a:t>
            </a:r>
          </a:p>
          <a:p>
            <a:pPr lvl="0" algn="just">
              <a:lnSpc>
                <a:spcPct val="100000"/>
              </a:lnSpc>
              <a:spcBef>
                <a:spcPts val="1000"/>
              </a:spcBef>
              <a:buFont typeface="Arial" panose="020B0604020202020204" pitchFamily="34" charset="0"/>
              <a:buChar char="•"/>
            </a:pPr>
            <a:r>
              <a:rPr lang="en-US" altLang="ko-KR" b="1" dirty="0">
                <a:solidFill>
                  <a:prstClr val="black"/>
                </a:solidFill>
                <a:latin typeface="+mn-lt"/>
                <a:cs typeface="Arial" panose="020B0604020202020204" pitchFamily="34" charset="0"/>
              </a:rPr>
              <a:t>Daily Briefings: </a:t>
            </a:r>
            <a:r>
              <a:rPr lang="en-US" altLang="ko-KR" dirty="0">
                <a:solidFill>
                  <a:prstClr val="black"/>
                </a:solidFill>
                <a:latin typeface="+mn-lt"/>
                <a:cs typeface="Arial" panose="020B0604020202020204" pitchFamily="34" charset="0"/>
              </a:rPr>
              <a:t>45 minutes before start of session, in the Umpires’ lounge. No briefing for tomorrow morning.</a:t>
            </a:r>
          </a:p>
          <a:p>
            <a:pPr lvl="0" algn="just">
              <a:lnSpc>
                <a:spcPct val="100000"/>
              </a:lnSpc>
              <a:spcBef>
                <a:spcPts val="1000"/>
              </a:spcBef>
              <a:buFont typeface="Arial" panose="020B0604020202020204" pitchFamily="34" charset="0"/>
              <a:buChar char="•"/>
            </a:pPr>
            <a:r>
              <a:rPr lang="en-US" altLang="ko-KR" b="1" dirty="0">
                <a:solidFill>
                  <a:prstClr val="black"/>
                </a:solidFill>
                <a:latin typeface="+mn-lt"/>
                <a:cs typeface="Arial" panose="020B0604020202020204" pitchFamily="34" charset="0"/>
              </a:rPr>
              <a:t>Catering</a:t>
            </a:r>
            <a:r>
              <a:rPr lang="en-US" altLang="ko-KR" dirty="0">
                <a:solidFill>
                  <a:prstClr val="black"/>
                </a:solidFill>
                <a:latin typeface="+mn-lt"/>
                <a:cs typeface="Arial" panose="020B0604020202020204" pitchFamily="34" charset="0"/>
              </a:rPr>
              <a:t>: procedure for lunch and dinner</a:t>
            </a:r>
          </a:p>
          <a:p>
            <a:pPr lvl="0" algn="just">
              <a:lnSpc>
                <a:spcPct val="100000"/>
              </a:lnSpc>
              <a:spcBef>
                <a:spcPts val="1000"/>
              </a:spcBef>
              <a:buFont typeface="Arial" panose="020B0604020202020204" pitchFamily="34" charset="0"/>
              <a:buChar char="•"/>
            </a:pPr>
            <a:r>
              <a:rPr lang="en-US" altLang="ko-KR" b="1" dirty="0">
                <a:solidFill>
                  <a:prstClr val="black"/>
                </a:solidFill>
                <a:latin typeface="+mn-lt"/>
                <a:cs typeface="Arial" panose="020B0604020202020204" pitchFamily="34" charset="0"/>
              </a:rPr>
              <a:t>Social event?</a:t>
            </a: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mn-lt"/>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2961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panose="020B0604030504040204" pitchFamily="34" charset="0"/>
                <a:cs typeface="Verdana"/>
                <a:sym typeface="Verdana"/>
              </a:rPr>
              <a:t>Uniform</a:t>
            </a:r>
            <a:endParaRPr dirty="0">
              <a:latin typeface="+mj-lt"/>
              <a:ea typeface="Verdana" panose="020B0604030504040204" pitchFamily="34" charset="0"/>
              <a:cs typeface="Verdana"/>
              <a:sym typeface="Verdana"/>
            </a:endParaRPr>
          </a:p>
        </p:txBody>
      </p:sp>
      <p:sp>
        <p:nvSpPr>
          <p:cNvPr id="6" name="Content Placeholder 2">
            <a:extLst>
              <a:ext uri="{FF2B5EF4-FFF2-40B4-BE49-F238E27FC236}">
                <a16:creationId xmlns:a16="http://schemas.microsoft.com/office/drawing/2014/main" id="{D2D3BE61-0F3F-4D53-9A53-43ABA150E4DA}"/>
              </a:ext>
            </a:extLst>
          </p:cNvPr>
          <p:cNvSpPr txBox="1">
            <a:spLocks/>
          </p:cNvSpPr>
          <p:nvPr/>
        </p:nvSpPr>
        <p:spPr>
          <a:xfrm>
            <a:off x="980797" y="1565852"/>
            <a:ext cx="9990848" cy="4494213"/>
          </a:xfrm>
          <a:prstGeom prst="rect">
            <a:avLst/>
          </a:prstGeom>
        </p:spPr>
        <p:txBody>
          <a:bodyPr vert="horz" lIns="91440" tIns="46800" rIns="91440" bIns="45720" rtlCol="0">
            <a:no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en-GB" b="0" i="0" u="none" strike="noStrike" kern="1200" cap="none" spc="0" normalizeH="0" baseline="0" noProof="0" dirty="0">
              <a:ln>
                <a:noFill/>
              </a:ln>
              <a:solidFill>
                <a:srgbClr val="000000"/>
              </a:solidFill>
              <a:effectLst/>
              <a:uLnTx/>
              <a:uFillTx/>
              <a:latin typeface="+mn-lt"/>
            </a:endParaRPr>
          </a:p>
          <a:p>
            <a:pPr lvl="0" algn="just">
              <a:lnSpc>
                <a:spcPct val="100000"/>
              </a:lnSpc>
              <a:spcBef>
                <a:spcPts val="1000"/>
              </a:spcBef>
              <a:buClrTx/>
              <a:buFont typeface="Arial" panose="020B0604020202020204" pitchFamily="34" charset="0"/>
              <a:buChar char="•"/>
            </a:pPr>
            <a:r>
              <a:rPr lang="en-GB" altLang="ko-KR" dirty="0">
                <a:solidFill>
                  <a:prstClr val="black"/>
                </a:solidFill>
                <a:latin typeface="+mn-lt"/>
                <a:cs typeface="Arial" panose="020B0604020202020204" pitchFamily="34" charset="0"/>
              </a:rPr>
              <a:t>Two Polo shirt(s) – …….. colour - will be provided by the Organisers </a:t>
            </a:r>
          </a:p>
          <a:p>
            <a:pPr marL="0" lvl="0" indent="0" algn="just">
              <a:lnSpc>
                <a:spcPct val="100000"/>
              </a:lnSpc>
              <a:spcBef>
                <a:spcPts val="1000"/>
              </a:spcBef>
              <a:buClrTx/>
              <a:buNone/>
            </a:pPr>
            <a:r>
              <a:rPr lang="en-GB" altLang="ko-KR" b="1" dirty="0">
                <a:solidFill>
                  <a:prstClr val="black"/>
                </a:solidFill>
                <a:latin typeface="+mn-lt"/>
                <a:cs typeface="Arial" panose="020B0604020202020204" pitchFamily="34" charset="0"/>
              </a:rPr>
              <a:t>or</a:t>
            </a:r>
          </a:p>
          <a:p>
            <a:pPr marL="374670" indent="-342900" algn="just">
              <a:lnSpc>
                <a:spcPct val="100000"/>
              </a:lnSpc>
              <a:buClr>
                <a:schemeClr val="tx1"/>
              </a:buClr>
              <a:buFont typeface="Arial" panose="020B0604020202020204" pitchFamily="34" charset="0"/>
              <a:buChar char="•"/>
            </a:pPr>
            <a:r>
              <a:rPr lang="en-GB" altLang="ko-KR" dirty="0">
                <a:solidFill>
                  <a:prstClr val="black"/>
                </a:solidFill>
                <a:latin typeface="+mn-lt"/>
                <a:cs typeface="Arial" charset="0"/>
              </a:rPr>
              <a:t>Use your BWF / continental / national shirt</a:t>
            </a:r>
          </a:p>
          <a:p>
            <a:pPr marL="685820" lvl="1" indent="-342900" algn="just">
              <a:lnSpc>
                <a:spcPct val="100000"/>
              </a:lnSpc>
              <a:buClr>
                <a:schemeClr val="tx1"/>
              </a:buClr>
            </a:pPr>
            <a:r>
              <a:rPr lang="en-GB" altLang="ko-KR" dirty="0">
                <a:solidFill>
                  <a:prstClr val="black"/>
                </a:solidFill>
                <a:latin typeface="+mn-lt"/>
                <a:cs typeface="Arial" charset="0"/>
              </a:rPr>
              <a:t>Please ensure consistency in use of uniform</a:t>
            </a:r>
          </a:p>
          <a:p>
            <a:pPr marL="374670" indent="-342900" algn="just">
              <a:lnSpc>
                <a:spcPct val="100000"/>
              </a:lnSpc>
              <a:buClr>
                <a:srgbClr val="C4242A"/>
              </a:buClr>
              <a:buFont typeface="Arial" panose="020B0604020202020204" pitchFamily="34" charset="0"/>
              <a:buChar char="•"/>
            </a:pPr>
            <a:endParaRPr lang="en-GB" altLang="ko-KR" dirty="0">
              <a:solidFill>
                <a:prstClr val="black"/>
              </a:solidFill>
              <a:latin typeface="+mn-lt"/>
              <a:cs typeface="Arial" charset="0"/>
            </a:endParaRPr>
          </a:p>
          <a:p>
            <a:pPr lvl="0" algn="just">
              <a:lnSpc>
                <a:spcPct val="100000"/>
              </a:lnSpc>
              <a:spcBef>
                <a:spcPts val="1000"/>
              </a:spcBef>
              <a:buClrTx/>
              <a:buFont typeface="Arial" panose="020B0604020202020204" pitchFamily="34" charset="0"/>
              <a:buChar char="•"/>
            </a:pPr>
            <a:r>
              <a:rPr lang="en-GB" altLang="ko-KR" dirty="0">
                <a:solidFill>
                  <a:prstClr val="black"/>
                </a:solidFill>
                <a:latin typeface="+mn-lt"/>
                <a:cs typeface="Arial" panose="020B0604020202020204" pitchFamily="34" charset="0"/>
              </a:rPr>
              <a:t>Formal Black Trousers / Skirts</a:t>
            </a:r>
          </a:p>
          <a:p>
            <a:pPr lvl="0" algn="just">
              <a:lnSpc>
                <a:spcPct val="100000"/>
              </a:lnSpc>
              <a:spcBef>
                <a:spcPts val="1000"/>
              </a:spcBef>
              <a:buClrTx/>
              <a:buFont typeface="Arial" panose="020B0604020202020204" pitchFamily="34" charset="0"/>
              <a:buChar char="•"/>
            </a:pPr>
            <a:r>
              <a:rPr lang="en-GB" altLang="ko-KR" dirty="0">
                <a:solidFill>
                  <a:prstClr val="black"/>
                </a:solidFill>
                <a:latin typeface="+mn-lt"/>
                <a:cs typeface="Arial" panose="020B0604020202020204" pitchFamily="34" charset="0"/>
              </a:rPr>
              <a:t>Formal Black Shoes and Socks</a:t>
            </a:r>
          </a:p>
          <a:p>
            <a:pPr lvl="0" algn="just">
              <a:lnSpc>
                <a:spcPct val="100000"/>
              </a:lnSpc>
              <a:spcBef>
                <a:spcPts val="1000"/>
              </a:spcBef>
              <a:buClrTx/>
              <a:buFont typeface="Arial" panose="020B0604020202020204" pitchFamily="34" charset="0"/>
              <a:buChar char="•"/>
            </a:pPr>
            <a:r>
              <a:rPr lang="en-GB" altLang="ko-KR" dirty="0">
                <a:solidFill>
                  <a:prstClr val="black"/>
                </a:solidFill>
                <a:latin typeface="+mn-lt"/>
                <a:cs typeface="Arial" panose="020B0604020202020204" pitchFamily="34" charset="0"/>
              </a:rPr>
              <a:t>Umpire Coordinator will co-ordinate with you on administrative matters</a:t>
            </a: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lang="fr-FR" b="1" dirty="0">
              <a:solidFill>
                <a:srgbClr val="000000"/>
              </a:solidFill>
              <a:latin typeface="+mn-lt"/>
            </a:endParaRPr>
          </a:p>
          <a:p>
            <a:pPr marL="0" marR="0" lvl="0" indent="0" algn="l" defTabSz="914400" rtl="0" eaLnBrk="1" fontAlgn="auto" latinLnBrk="0" hangingPunct="1">
              <a:lnSpc>
                <a:spcPct val="90000"/>
              </a:lnSpc>
              <a:spcBef>
                <a:spcPts val="500"/>
              </a:spcBef>
              <a:spcAft>
                <a:spcPts val="0"/>
              </a:spcAft>
              <a:buClr>
                <a:srgbClr val="47B29E"/>
              </a:buClr>
              <a:buSzPct val="100000"/>
              <a:buNone/>
              <a:tabLst/>
              <a:defRPr/>
            </a:pPr>
            <a:r>
              <a:rPr kumimoji="0" lang="fr-FR" b="1" i="0" u="none" strike="noStrike" kern="1200" cap="none" spc="0" normalizeH="0" baseline="0" noProof="0" dirty="0">
                <a:ln>
                  <a:noFill/>
                </a:ln>
                <a:solidFill>
                  <a:srgbClr val="000000"/>
                </a:solidFill>
                <a:effectLst/>
                <a:uLnTx/>
                <a:uFillTx/>
                <a:latin typeface="+mn-lt"/>
              </a:rPr>
              <a:t> </a:t>
            </a:r>
          </a:p>
          <a:p>
            <a:pPr marL="0" marR="0" lvl="0" indent="0" algn="l" defTabSz="914400" rtl="0" eaLnBrk="1" fontAlgn="auto" latinLnBrk="0" hangingPunct="1">
              <a:lnSpc>
                <a:spcPct val="90000"/>
              </a:lnSpc>
              <a:spcBef>
                <a:spcPts val="500"/>
              </a:spcBef>
              <a:spcAft>
                <a:spcPts val="0"/>
              </a:spcAft>
              <a:buClr>
                <a:srgbClr val="47B29E"/>
              </a:buClr>
              <a:buSzPct val="100000"/>
              <a:buNone/>
              <a:tabLst/>
              <a:defRPr/>
            </a:pPr>
            <a:endParaRPr kumimoji="0" lang="fr-FR" b="1" i="0" u="none" strike="noStrike" kern="1200" cap="none" spc="0" normalizeH="0" baseline="0" noProof="0" dirty="0">
              <a:ln>
                <a:noFill/>
              </a:ln>
              <a:solidFill>
                <a:srgbClr val="000000"/>
              </a:solidFill>
              <a:effectLst/>
              <a:uLnTx/>
              <a:uFillTx/>
              <a:latin typeface="+mn-lt"/>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b="0" i="0" u="none" strike="noStrike" kern="1200" cap="none" spc="0" normalizeH="0" baseline="0" noProof="0" dirty="0">
              <a:ln>
                <a:noFill/>
              </a:ln>
              <a:solidFill>
                <a:srgbClr val="000000"/>
              </a:solidFill>
              <a:effectLst/>
              <a:uLnTx/>
              <a:uFillTx/>
              <a:latin typeface="+mn-lt"/>
            </a:endParaRP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b="0" i="0" u="none" strike="noStrike" kern="1200" cap="none" spc="0" normalizeH="0" baseline="0" noProof="0" dirty="0">
              <a:ln>
                <a:noFill/>
              </a:ln>
              <a:solidFill>
                <a:srgbClr val="000000"/>
              </a:solidFill>
              <a:effectLst/>
              <a:uLnTx/>
              <a:uFillTx/>
              <a:latin typeface="+mn-lt"/>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b="0" i="0" u="none" strike="noStrike" kern="120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180669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Regulations</a:t>
            </a:r>
            <a:endParaRPr dirty="0">
              <a:latin typeface="+mj-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txBox="1">
            <a:spLocks/>
          </p:cNvSpPr>
          <p:nvPr/>
        </p:nvSpPr>
        <p:spPr>
          <a:xfrm>
            <a:off x="895071" y="1556327"/>
            <a:ext cx="10165951" cy="4494213"/>
          </a:xfrm>
          <a:prstGeom prst="rect">
            <a:avLst/>
          </a:prstGeom>
        </p:spPr>
        <p:txBody>
          <a:bodyPr vert="horz" lIns="91440" tIns="46800" rIns="91440" bIns="45720" rtlCol="0">
            <a:no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00000"/>
              </a:lnSpc>
              <a:spcBef>
                <a:spcPts val="1000"/>
              </a:spcBef>
              <a:buClrTx/>
              <a:buNone/>
            </a:pPr>
            <a:r>
              <a:rPr lang="en-US" dirty="0">
                <a:solidFill>
                  <a:srgbClr val="000000"/>
                </a:solidFill>
                <a:latin typeface="+mn-lt"/>
                <a:cs typeface="Arial" charset="0"/>
              </a:rPr>
              <a:t>Play in accordance with the BWF:</a:t>
            </a:r>
          </a:p>
          <a:p>
            <a:pPr marL="800100" lvl="1" indent="-342900" algn="just">
              <a:lnSpc>
                <a:spcPct val="100000"/>
              </a:lnSpc>
              <a:buClrTx/>
            </a:pPr>
            <a:r>
              <a:rPr lang="en-US" dirty="0">
                <a:solidFill>
                  <a:srgbClr val="000000"/>
                </a:solidFill>
                <a:latin typeface="+mn-lt"/>
                <a:cs typeface="Arial" charset="0"/>
              </a:rPr>
              <a:t>Laws of Badminton </a:t>
            </a:r>
          </a:p>
          <a:p>
            <a:pPr marL="800100" lvl="1" indent="-342900" algn="just">
              <a:lnSpc>
                <a:spcPct val="100000"/>
              </a:lnSpc>
              <a:buClrTx/>
            </a:pPr>
            <a:r>
              <a:rPr lang="en-US" dirty="0">
                <a:solidFill>
                  <a:srgbClr val="000000"/>
                </a:solidFill>
                <a:latin typeface="+mn-lt"/>
                <a:cs typeface="Arial" charset="0"/>
              </a:rPr>
              <a:t>Instructions to Technical Officials</a:t>
            </a:r>
          </a:p>
          <a:p>
            <a:pPr marL="800100" lvl="1" indent="-342900" algn="just">
              <a:lnSpc>
                <a:spcPct val="100000"/>
              </a:lnSpc>
              <a:buClrTx/>
            </a:pPr>
            <a:r>
              <a:rPr lang="en-US" dirty="0">
                <a:solidFill>
                  <a:srgbClr val="000000"/>
                </a:solidFill>
                <a:latin typeface="+mn-lt"/>
                <a:cs typeface="Arial" charset="0"/>
              </a:rPr>
              <a:t>General Competition Regulations</a:t>
            </a:r>
          </a:p>
          <a:p>
            <a:pPr marL="800100" lvl="1" indent="-342900" algn="just">
              <a:lnSpc>
                <a:spcPct val="100000"/>
              </a:lnSpc>
              <a:buClrTx/>
            </a:pPr>
            <a:r>
              <a:rPr lang="en-US" dirty="0">
                <a:solidFill>
                  <a:srgbClr val="000000"/>
                </a:solidFill>
                <a:latin typeface="+mn-lt"/>
                <a:cs typeface="Arial" charset="0"/>
              </a:rPr>
              <a:t>Code of Ethics</a:t>
            </a:r>
          </a:p>
          <a:p>
            <a:pPr marL="800100" lvl="1" indent="-342900" algn="just">
              <a:lnSpc>
                <a:spcPct val="100000"/>
              </a:lnSpc>
              <a:buClrTx/>
            </a:pPr>
            <a:r>
              <a:rPr lang="en-US" dirty="0">
                <a:solidFill>
                  <a:srgbClr val="000000"/>
                </a:solidFill>
                <a:latin typeface="+mn-lt"/>
                <a:cs typeface="Arial" charset="0"/>
              </a:rPr>
              <a:t>Players’ Code of Conduct</a:t>
            </a:r>
          </a:p>
          <a:p>
            <a:pPr marL="800100" lvl="1" indent="-342900" algn="just">
              <a:lnSpc>
                <a:spcPct val="100000"/>
              </a:lnSpc>
              <a:buClrTx/>
            </a:pPr>
            <a:r>
              <a:rPr lang="en-US" dirty="0">
                <a:solidFill>
                  <a:srgbClr val="000000"/>
                </a:solidFill>
                <a:latin typeface="+mn-lt"/>
                <a:cs typeface="Arial" charset="0"/>
              </a:rPr>
              <a:t>Coaches and Educators Code of Conduct</a:t>
            </a:r>
          </a:p>
          <a:p>
            <a:pPr marL="800100" lvl="1" indent="-342900" algn="just">
              <a:lnSpc>
                <a:spcPct val="100000"/>
              </a:lnSpc>
              <a:buClrTx/>
            </a:pPr>
            <a:r>
              <a:rPr lang="en-US" dirty="0">
                <a:solidFill>
                  <a:srgbClr val="000000"/>
                </a:solidFill>
                <a:latin typeface="+mn-lt"/>
                <a:cs typeface="Arial" charset="0"/>
              </a:rPr>
              <a:t>Code on the Prevention of the Manipulation of Competitions</a:t>
            </a:r>
          </a:p>
          <a:p>
            <a:pPr marL="800100" lvl="1" indent="-342900" algn="just">
              <a:lnSpc>
                <a:spcPct val="100000"/>
              </a:lnSpc>
              <a:buClrTx/>
            </a:pPr>
            <a:r>
              <a:rPr lang="en-US" dirty="0">
                <a:solidFill>
                  <a:srgbClr val="000000"/>
                </a:solidFill>
                <a:latin typeface="+mn-lt"/>
                <a:cs typeface="Arial" charset="0"/>
              </a:rPr>
              <a:t>Visual Guide to BWF Player Clothing Advertising Regulations</a:t>
            </a:r>
          </a:p>
          <a:p>
            <a:pPr marL="800100" lvl="1" indent="-342900" algn="just">
              <a:lnSpc>
                <a:spcPct val="100000"/>
              </a:lnSpc>
              <a:buClrTx/>
            </a:pPr>
            <a:r>
              <a:rPr lang="en-US" dirty="0">
                <a:solidFill>
                  <a:srgbClr val="000000"/>
                </a:solidFill>
                <a:latin typeface="+mn-lt"/>
                <a:cs typeface="Arial" charset="0"/>
              </a:rPr>
              <a:t>Player Commitment Regulations</a:t>
            </a:r>
          </a:p>
          <a:p>
            <a:pPr marL="800100" lvl="1" indent="-342900" algn="just">
              <a:lnSpc>
                <a:spcPct val="100000"/>
              </a:lnSpc>
              <a:buClrTx/>
            </a:pPr>
            <a:r>
              <a:rPr lang="en-US" dirty="0">
                <a:solidFill>
                  <a:srgbClr val="000000"/>
                </a:solidFill>
                <a:latin typeface="+mn-lt"/>
                <a:cs typeface="Arial" charset="0"/>
              </a:rPr>
              <a:t>Technical Officials Code of Conduct </a:t>
            </a: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lang="en-GB" dirty="0">
                <a:solidFill>
                  <a:srgbClr val="000000"/>
                </a:solidFill>
                <a:latin typeface="+mn-lt"/>
              </a:rPr>
              <a:t>BEC Elite/Junior Circuit Regulations</a:t>
            </a:r>
            <a:endParaRPr kumimoji="0" lang="en-GB" i="0" u="none" strike="noStrike" kern="1200" cap="none" spc="0" normalizeH="0" baseline="0" noProof="0" dirty="0">
              <a:ln>
                <a:noFill/>
              </a:ln>
              <a:solidFill>
                <a:srgbClr val="000000"/>
              </a:solidFill>
              <a:effectLst/>
              <a:uLnTx/>
              <a:uFillTx/>
              <a:latin typeface="+mn-lt"/>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b="0" i="0" u="none" strike="noStrike" kern="1200" cap="none" spc="0" normalizeH="0" baseline="0" noProof="0" dirty="0">
              <a:ln>
                <a:noFill/>
              </a:ln>
              <a:solidFill>
                <a:srgbClr val="000000"/>
              </a:solidFill>
              <a:effectLst/>
              <a:uLnTx/>
              <a:uFillTx/>
              <a:latin typeface="+mn-lt"/>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b="0" i="0" u="none" strike="noStrike" kern="120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1382697842"/>
      </p:ext>
    </p:extLst>
  </p:cSld>
  <p:clrMapOvr>
    <a:masterClrMapping/>
  </p:clrMapOvr>
</p:sld>
</file>

<file path=ppt/theme/theme1.xml><?xml version="1.0" encoding="utf-8"?>
<a:theme xmlns:a="http://schemas.openxmlformats.org/drawingml/2006/main" name="Office Theme">
  <a:themeElements>
    <a:clrScheme name="Custom 1">
      <a:dk1>
        <a:srgbClr val="153255"/>
      </a:dk1>
      <a:lt1>
        <a:srgbClr val="FFFFFF"/>
      </a:lt1>
      <a:dk2>
        <a:srgbClr val="153255"/>
      </a:dk2>
      <a:lt2>
        <a:srgbClr val="E7E6E6"/>
      </a:lt2>
      <a:accent1>
        <a:srgbClr val="AC7F00"/>
      </a:accent1>
      <a:accent2>
        <a:srgbClr val="FFD24F"/>
      </a:accent2>
      <a:accent3>
        <a:srgbClr val="A5A5A5"/>
      </a:accent3>
      <a:accent4>
        <a:srgbClr val="FFC000"/>
      </a:accent4>
      <a:accent5>
        <a:srgbClr val="AC7F00"/>
      </a:accent5>
      <a:accent6>
        <a:srgbClr val="4A88D2"/>
      </a:accent6>
      <a:hlink>
        <a:srgbClr val="FFD24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07D6F3D1E2684AB3CC9764514B3DF6" ma:contentTypeVersion="20" ma:contentTypeDescription="Create a new document." ma:contentTypeScope="" ma:versionID="0cc3e8fe74fd51452a1c95454e5f527f">
  <xsd:schema xmlns:xsd="http://www.w3.org/2001/XMLSchema" xmlns:xs="http://www.w3.org/2001/XMLSchema" xmlns:p="http://schemas.microsoft.com/office/2006/metadata/properties" xmlns:ns2="e2fdf930-7894-4ded-983f-dfc852269053" xmlns:ns3="3ae4da97-d02b-461c-aeaf-19b370a41d30" targetNamespace="http://schemas.microsoft.com/office/2006/metadata/properties" ma:root="true" ma:fieldsID="6b8b5a9a68a76a72374d0603a8064c52" ns2:_="" ns3:_="">
    <xsd:import namespace="e2fdf930-7894-4ded-983f-dfc852269053"/>
    <xsd:import namespace="3ae4da97-d02b-461c-aeaf-19b370a41d3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fdf930-7894-4ded-983f-dfc8522690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d3012c-9d5a-425c-a88d-17e9766e5f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e4da97-d02b-461c-aeaf-19b370a41d3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347ad39-9c74-4226-ab9e-71c9d88ce351}" ma:internalName="TaxCatchAll" ma:showField="CatchAllData" ma:web="3ae4da97-d02b-461c-aeaf-19b370a41d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fdf930-7894-4ded-983f-dfc852269053">
      <Terms xmlns="http://schemas.microsoft.com/office/infopath/2007/PartnerControls"/>
    </lcf76f155ced4ddcb4097134ff3c332f>
    <TaxCatchAll xmlns="3ae4da97-d02b-461c-aeaf-19b370a41d30" xsi:nil="true"/>
  </documentManagement>
</p:properties>
</file>

<file path=customXml/itemProps1.xml><?xml version="1.0" encoding="utf-8"?>
<ds:datastoreItem xmlns:ds="http://schemas.openxmlformats.org/officeDocument/2006/customXml" ds:itemID="{CA4B2D97-BD81-44FB-8325-E202552EC7AF}"/>
</file>

<file path=customXml/itemProps2.xml><?xml version="1.0" encoding="utf-8"?>
<ds:datastoreItem xmlns:ds="http://schemas.openxmlformats.org/officeDocument/2006/customXml" ds:itemID="{F8FD42BB-C5D7-4AD9-88D3-48098104D91E}"/>
</file>

<file path=customXml/itemProps3.xml><?xml version="1.0" encoding="utf-8"?>
<ds:datastoreItem xmlns:ds="http://schemas.openxmlformats.org/officeDocument/2006/customXml" ds:itemID="{304B3B26-6127-403A-BF1A-521598773CF8}"/>
</file>

<file path=docProps/app.xml><?xml version="1.0" encoding="utf-8"?>
<Properties xmlns="http://schemas.openxmlformats.org/officeDocument/2006/extended-properties" xmlns:vt="http://schemas.openxmlformats.org/officeDocument/2006/docPropsVTypes">
  <TotalTime>1307</TotalTime>
  <Words>2509</Words>
  <Application>Microsoft Office PowerPoint</Application>
  <PresentationFormat>Widescreen</PresentationFormat>
  <Paragraphs>390</Paragraphs>
  <Slides>48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Aptos</vt:lpstr>
      <vt:lpstr>Arial</vt:lpstr>
      <vt:lpstr>Poppins</vt:lpstr>
      <vt:lpstr>Verdana</vt:lpstr>
      <vt:lpstr>Wingdings</vt:lpstr>
      <vt:lpstr>Office Theme</vt:lpstr>
      <vt:lpstr>PowerPoint Presentation</vt:lpstr>
      <vt:lpstr>Referee Team </vt:lpstr>
      <vt:lpstr>BEC Assessors</vt:lpstr>
      <vt:lpstr>The Organizer</vt:lpstr>
      <vt:lpstr>Key Officials</vt:lpstr>
      <vt:lpstr>Medical Team</vt:lpstr>
      <vt:lpstr>Administrative matters </vt:lpstr>
      <vt:lpstr>Uniform</vt:lpstr>
      <vt:lpstr>Regulations</vt:lpstr>
      <vt:lpstr>Regulations Update Service – clause 9.1.1</vt:lpstr>
      <vt:lpstr>Service – clause 9.1.5</vt:lpstr>
      <vt:lpstr>Competition Schedule</vt:lpstr>
      <vt:lpstr>Duty Allocation</vt:lpstr>
      <vt:lpstr>Schedule &amp; Match Control</vt:lpstr>
      <vt:lpstr>Stadium Layout</vt:lpstr>
      <vt:lpstr>Assembly Area</vt:lpstr>
      <vt:lpstr>Assembly Area</vt:lpstr>
      <vt:lpstr>Clothing Summary</vt:lpstr>
      <vt:lpstr>Clothing – Lettering on Shirt</vt:lpstr>
      <vt:lpstr>Clothing – Lettering on Shirt</vt:lpstr>
      <vt:lpstr>Clothing – Advertising</vt:lpstr>
      <vt:lpstr>Clothing – Advertising</vt:lpstr>
      <vt:lpstr>Clothing – Advertising</vt:lpstr>
      <vt:lpstr>Clothing – Advertising</vt:lpstr>
      <vt:lpstr>Clothing – Member Advertising</vt:lpstr>
      <vt:lpstr>Clothing – Member Advertising</vt:lpstr>
      <vt:lpstr>Walk-On &amp; Walk-Off Procedures</vt:lpstr>
      <vt:lpstr>Shuttles</vt:lpstr>
      <vt:lpstr>Shuttles</vt:lpstr>
      <vt:lpstr>Before Start of the Match</vt:lpstr>
      <vt:lpstr>Coin Toss, Warm-Up and Intervals</vt:lpstr>
      <vt:lpstr>During the Match</vt:lpstr>
      <vt:lpstr>Drinking and Towelling</vt:lpstr>
      <vt:lpstr>Line Judges</vt:lpstr>
      <vt:lpstr>Overruling Line Calls</vt:lpstr>
      <vt:lpstr>Mopping the Court</vt:lpstr>
      <vt:lpstr>On-court Injuries</vt:lpstr>
      <vt:lpstr>On-court Injuries – Recent Regulations</vt:lpstr>
      <vt:lpstr>After the Match</vt:lpstr>
      <vt:lpstr>Self Awareness</vt:lpstr>
      <vt:lpstr>Team work</vt:lpstr>
      <vt:lpstr>Player’s Code of Conduct</vt:lpstr>
      <vt:lpstr>Coaches and Educators Code of Conduct</vt:lpstr>
      <vt:lpstr>Coaches Behavior</vt:lpstr>
      <vt:lpstr>Behavior of Technical Officials</vt:lpstr>
      <vt:lpstr>Integrity – Betting and Irregular Match Results             </vt:lpstr>
      <vt:lpstr>    QUESTIONS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Julien Nys</dc:creator>
  <cp:lastModifiedBy>Birgit Bijleveld</cp:lastModifiedBy>
  <cp:revision>78</cp:revision>
  <dcterms:created xsi:type="dcterms:W3CDTF">2024-08-01T06:32:39Z</dcterms:created>
  <dcterms:modified xsi:type="dcterms:W3CDTF">2025-09-26T07:57:24Z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0x0101003F07D6F3D1E2684AB3CC9764514B3DF6</vt:lpwstr>
  </property>
</Properties>
</file>